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9"/>
  </p:notesMasterIdLst>
  <p:sldIdLst>
    <p:sldId id="256" r:id="rId2"/>
    <p:sldId id="292" r:id="rId3"/>
    <p:sldId id="260" r:id="rId4"/>
    <p:sldId id="261" r:id="rId5"/>
    <p:sldId id="262" r:id="rId6"/>
    <p:sldId id="263" r:id="rId7"/>
    <p:sldId id="264" r:id="rId8"/>
    <p:sldId id="257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58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5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810" y="2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C57F99-23CB-4293-A14F-4AE5A9FAF7A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9E36FB-DF0B-4239-BEC7-103EA55C3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97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9E36FB-DF0B-4239-BEC7-103EA55C30A8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310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2786742" y="4495800"/>
            <a:ext cx="3400611" cy="98488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lang="en-US" dirty="0"/>
              <a:t>M</a:t>
            </a:r>
            <a:r>
              <a:rPr dirty="0"/>
              <a:t>inik </a:t>
            </a:r>
            <a:r>
              <a:rPr lang="en-US" dirty="0"/>
              <a:t>K</a:t>
            </a:r>
            <a:r>
              <a:rPr dirty="0"/>
              <a:t>edi Mia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E152610-8184-BCA1-9675-5AFBC46648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6082" y="1772671"/>
            <a:ext cx="2731835" cy="263476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C8AD46-952D-8967-7BB9-0DCF06F7A6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D366B-241F-7470-6948-2ABA59B8F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762883-1754-38F0-03F9-0220A00407B5}"/>
              </a:ext>
            </a:extLst>
          </p:cNvPr>
          <p:cNvSpPr txBox="1"/>
          <p:nvPr/>
        </p:nvSpPr>
        <p:spPr>
          <a:xfrm>
            <a:off x="914400" y="3429479"/>
            <a:ext cx="6215548" cy="16004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Bahçeye</a:t>
            </a:r>
            <a:r>
              <a:rPr dirty="0"/>
              <a:t> </a:t>
            </a:r>
            <a:r>
              <a:rPr dirty="0" err="1"/>
              <a:t>çıkar</a:t>
            </a:r>
            <a:r>
              <a:rPr dirty="0"/>
              <a:t>. </a:t>
            </a:r>
            <a:r>
              <a:rPr dirty="0">
                <a:highlight>
                  <a:srgbClr val="FFFF00"/>
                </a:highlight>
              </a:rPr>
              <a:t>Bir</a:t>
            </a:r>
            <a:r>
              <a:rPr dirty="0"/>
              <a:t> </a:t>
            </a:r>
            <a:r>
              <a:rPr dirty="0" err="1"/>
              <a:t>kuş</a:t>
            </a:r>
            <a:r>
              <a:rPr dirty="0"/>
              <a:t> </a:t>
            </a:r>
            <a:r>
              <a:rPr dirty="0" err="1"/>
              <a:t>görür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Merhaba</a:t>
            </a:r>
            <a:r>
              <a:rPr dirty="0"/>
              <a:t> </a:t>
            </a:r>
            <a:r>
              <a:rPr dirty="0" err="1"/>
              <a:t>kuş</a:t>
            </a:r>
            <a:r>
              <a:rPr dirty="0"/>
              <a:t>! der Mia.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D6FC1E-B003-A108-6FD1-B6B161680C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5422" y="1599721"/>
            <a:ext cx="1501270" cy="1501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597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C4E08D-90C8-7638-76EB-305D51F3E5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184A1-5E55-C9F9-B12E-5B0CEF8C0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5D2E8C-B7B0-44B5-9252-54D0003C9937}"/>
              </a:ext>
            </a:extLst>
          </p:cNvPr>
          <p:cNvSpPr txBox="1"/>
          <p:nvPr/>
        </p:nvSpPr>
        <p:spPr>
          <a:xfrm>
            <a:off x="914400" y="3429479"/>
            <a:ext cx="6215548" cy="16004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Bahçeye</a:t>
            </a:r>
            <a:r>
              <a:rPr dirty="0"/>
              <a:t> </a:t>
            </a:r>
            <a:r>
              <a:rPr dirty="0" err="1"/>
              <a:t>çıkar</a:t>
            </a:r>
            <a:r>
              <a:rPr dirty="0"/>
              <a:t>. Bir </a:t>
            </a:r>
            <a:r>
              <a:rPr dirty="0" err="1">
                <a:highlight>
                  <a:srgbClr val="FFFF00"/>
                </a:highlight>
              </a:rPr>
              <a:t>kuş</a:t>
            </a:r>
            <a:r>
              <a:rPr dirty="0"/>
              <a:t> </a:t>
            </a:r>
            <a:r>
              <a:rPr dirty="0" err="1"/>
              <a:t>görür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Merhaba</a:t>
            </a:r>
            <a:r>
              <a:rPr dirty="0"/>
              <a:t> </a:t>
            </a:r>
            <a:r>
              <a:rPr dirty="0" err="1"/>
              <a:t>kuş</a:t>
            </a:r>
            <a:r>
              <a:rPr dirty="0"/>
              <a:t>! der Mia.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58D7AC-6FFE-925B-2DE1-00F35DDA30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5422" y="1599721"/>
            <a:ext cx="1501270" cy="1501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687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349F09-1FA8-B2B6-FE30-B99321B245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B1704-649E-BB6C-D057-2C3E07583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BA914F-211F-743C-0F08-AE0D5F5A7CF7}"/>
              </a:ext>
            </a:extLst>
          </p:cNvPr>
          <p:cNvSpPr txBox="1"/>
          <p:nvPr/>
        </p:nvSpPr>
        <p:spPr>
          <a:xfrm>
            <a:off x="914400" y="3429479"/>
            <a:ext cx="6215548" cy="16004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Bahçeye</a:t>
            </a:r>
            <a:r>
              <a:rPr dirty="0"/>
              <a:t> </a:t>
            </a:r>
            <a:r>
              <a:rPr dirty="0" err="1"/>
              <a:t>çıkar</a:t>
            </a:r>
            <a:r>
              <a:rPr dirty="0"/>
              <a:t>. Bir </a:t>
            </a:r>
            <a:r>
              <a:rPr dirty="0" err="1"/>
              <a:t>kuş</a:t>
            </a:r>
            <a:r>
              <a:rPr dirty="0"/>
              <a:t> </a:t>
            </a:r>
            <a:r>
              <a:rPr dirty="0" err="1">
                <a:highlight>
                  <a:srgbClr val="FFFF00"/>
                </a:highlight>
              </a:rPr>
              <a:t>görür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Merhaba</a:t>
            </a:r>
            <a:r>
              <a:rPr dirty="0"/>
              <a:t> </a:t>
            </a:r>
            <a:r>
              <a:rPr dirty="0" err="1"/>
              <a:t>kuş</a:t>
            </a:r>
            <a:r>
              <a:rPr dirty="0"/>
              <a:t>! der Mia.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128F5E0-4406-0239-DB3A-31C0C06179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5422" y="1599721"/>
            <a:ext cx="1501270" cy="1501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5161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7A1905-D951-A741-AE5C-3CE4EF5A4A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DF2A4-3343-C0B3-F7AC-F837B5D5C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AC85D9C-123C-4A06-FF43-C4E3EFDB861D}"/>
              </a:ext>
            </a:extLst>
          </p:cNvPr>
          <p:cNvSpPr txBox="1"/>
          <p:nvPr/>
        </p:nvSpPr>
        <p:spPr>
          <a:xfrm>
            <a:off x="914400" y="3429479"/>
            <a:ext cx="6215548" cy="16004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Bahçeye</a:t>
            </a:r>
            <a:r>
              <a:rPr dirty="0"/>
              <a:t> </a:t>
            </a:r>
            <a:r>
              <a:rPr dirty="0" err="1"/>
              <a:t>çıkar</a:t>
            </a:r>
            <a:r>
              <a:rPr dirty="0"/>
              <a:t>. Bir </a:t>
            </a:r>
            <a:r>
              <a:rPr dirty="0" err="1"/>
              <a:t>kuş</a:t>
            </a:r>
            <a:r>
              <a:rPr dirty="0"/>
              <a:t> </a:t>
            </a:r>
            <a:r>
              <a:rPr dirty="0" err="1"/>
              <a:t>görür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>
                <a:highlight>
                  <a:srgbClr val="FFFF00"/>
                </a:highlight>
              </a:rPr>
              <a:t>Merhaba</a:t>
            </a:r>
            <a:r>
              <a:rPr dirty="0"/>
              <a:t> </a:t>
            </a:r>
            <a:r>
              <a:rPr dirty="0" err="1"/>
              <a:t>kuş</a:t>
            </a:r>
            <a:r>
              <a:rPr dirty="0"/>
              <a:t>! der Mia.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FD88AE6-7B14-5BF4-7D01-92058CF58A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5422" y="1599721"/>
            <a:ext cx="1501270" cy="1501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226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53F989-C2CF-1632-E3A6-4CD8FCB430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D4C1E-9B75-C93A-FE34-94CBAD315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2FA63A5-2772-825B-4D1E-20AD981EB170}"/>
              </a:ext>
            </a:extLst>
          </p:cNvPr>
          <p:cNvSpPr txBox="1"/>
          <p:nvPr/>
        </p:nvSpPr>
        <p:spPr>
          <a:xfrm>
            <a:off x="914400" y="3429479"/>
            <a:ext cx="6215548" cy="16004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Bahçeye</a:t>
            </a:r>
            <a:r>
              <a:rPr dirty="0"/>
              <a:t> </a:t>
            </a:r>
            <a:r>
              <a:rPr dirty="0" err="1"/>
              <a:t>çıkar</a:t>
            </a:r>
            <a:r>
              <a:rPr dirty="0"/>
              <a:t>. Bir </a:t>
            </a:r>
            <a:r>
              <a:rPr dirty="0" err="1"/>
              <a:t>kuş</a:t>
            </a:r>
            <a:r>
              <a:rPr dirty="0"/>
              <a:t> </a:t>
            </a:r>
            <a:r>
              <a:rPr dirty="0" err="1"/>
              <a:t>görür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Merhaba</a:t>
            </a:r>
            <a:r>
              <a:rPr dirty="0"/>
              <a:t> </a:t>
            </a:r>
            <a:r>
              <a:rPr dirty="0" err="1">
                <a:highlight>
                  <a:srgbClr val="FFFF00"/>
                </a:highlight>
              </a:rPr>
              <a:t>kuş</a:t>
            </a:r>
            <a:r>
              <a:rPr dirty="0"/>
              <a:t>! der Mia.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412F5B1-4A61-0528-D109-D2A5330A37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5422" y="1599721"/>
            <a:ext cx="1501270" cy="1501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1524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6C5E52-BE47-ECFC-FFD0-BC284D6D77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2DAA8-034F-2AFA-A103-C8D3ABD92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436A324-01F0-ACD8-FA61-BD6A4C255E48}"/>
              </a:ext>
            </a:extLst>
          </p:cNvPr>
          <p:cNvSpPr txBox="1"/>
          <p:nvPr/>
        </p:nvSpPr>
        <p:spPr>
          <a:xfrm>
            <a:off x="914400" y="3429479"/>
            <a:ext cx="6215548" cy="16004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Bahçeye</a:t>
            </a:r>
            <a:r>
              <a:rPr dirty="0"/>
              <a:t> </a:t>
            </a:r>
            <a:r>
              <a:rPr dirty="0" err="1"/>
              <a:t>çıkar</a:t>
            </a:r>
            <a:r>
              <a:rPr dirty="0"/>
              <a:t>. Bir </a:t>
            </a:r>
            <a:r>
              <a:rPr dirty="0" err="1"/>
              <a:t>kuş</a:t>
            </a:r>
            <a:r>
              <a:rPr dirty="0"/>
              <a:t> </a:t>
            </a:r>
            <a:r>
              <a:rPr dirty="0" err="1"/>
              <a:t>görür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Merhaba</a:t>
            </a:r>
            <a:r>
              <a:rPr dirty="0"/>
              <a:t> </a:t>
            </a:r>
            <a:r>
              <a:rPr dirty="0" err="1"/>
              <a:t>kuş</a:t>
            </a:r>
            <a:r>
              <a:rPr dirty="0"/>
              <a:t>! </a:t>
            </a:r>
            <a:r>
              <a:rPr dirty="0">
                <a:highlight>
                  <a:srgbClr val="FFFF00"/>
                </a:highlight>
              </a:rPr>
              <a:t>der</a:t>
            </a:r>
            <a:r>
              <a:rPr dirty="0"/>
              <a:t> Mia.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34DA14E-DC54-AFA1-CE20-8E07C88A2F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5422" y="1599721"/>
            <a:ext cx="1501270" cy="1501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366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8E05F7-B326-E062-D435-D0B229330E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D1CC8-AA39-CF6D-73A7-F06A54E25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B59B8C-1869-8101-5E81-23366D1F4F9D}"/>
              </a:ext>
            </a:extLst>
          </p:cNvPr>
          <p:cNvSpPr txBox="1"/>
          <p:nvPr/>
        </p:nvSpPr>
        <p:spPr>
          <a:xfrm>
            <a:off x="914400" y="3429479"/>
            <a:ext cx="6215548" cy="16004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Bahçeye</a:t>
            </a:r>
            <a:r>
              <a:rPr dirty="0"/>
              <a:t> </a:t>
            </a:r>
            <a:r>
              <a:rPr dirty="0" err="1"/>
              <a:t>çıkar</a:t>
            </a:r>
            <a:r>
              <a:rPr dirty="0"/>
              <a:t>. Bir </a:t>
            </a:r>
            <a:r>
              <a:rPr dirty="0" err="1"/>
              <a:t>kuş</a:t>
            </a:r>
            <a:r>
              <a:rPr dirty="0"/>
              <a:t> </a:t>
            </a:r>
            <a:r>
              <a:rPr dirty="0" err="1"/>
              <a:t>görür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Merhaba</a:t>
            </a:r>
            <a:r>
              <a:rPr dirty="0"/>
              <a:t> </a:t>
            </a:r>
            <a:r>
              <a:rPr dirty="0" err="1"/>
              <a:t>kuş</a:t>
            </a:r>
            <a:r>
              <a:rPr dirty="0"/>
              <a:t>! der </a:t>
            </a:r>
            <a:r>
              <a:rPr dirty="0">
                <a:highlight>
                  <a:srgbClr val="FFFF00"/>
                </a:highlight>
              </a:rPr>
              <a:t>Mia</a:t>
            </a:r>
            <a:r>
              <a:rPr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B6EFCF-7F06-7160-CEF0-672D905F62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5422" y="1599721"/>
            <a:ext cx="1501270" cy="1501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5321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1188720" y="3842103"/>
            <a:ext cx="5372305" cy="16004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>
                <a:highlight>
                  <a:srgbClr val="FFFF00"/>
                </a:highlight>
              </a:rPr>
              <a:t>Mia</a:t>
            </a:r>
            <a:r>
              <a:rPr dirty="0"/>
              <a:t> </a:t>
            </a:r>
            <a:r>
              <a:rPr dirty="0" err="1"/>
              <a:t>bir</a:t>
            </a:r>
            <a:r>
              <a:rPr dirty="0"/>
              <a:t> </a:t>
            </a:r>
            <a:r>
              <a:rPr dirty="0" err="1"/>
              <a:t>kelebek</a:t>
            </a:r>
            <a:r>
              <a:rPr dirty="0"/>
              <a:t> </a:t>
            </a:r>
            <a:r>
              <a:rPr dirty="0" err="1"/>
              <a:t>görür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Kelebek, </a:t>
            </a:r>
            <a:r>
              <a:rPr dirty="0" err="1"/>
              <a:t>bekle</a:t>
            </a:r>
            <a:r>
              <a:rPr dirty="0"/>
              <a:t>! der Mia.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F0527DF-9E86-FF1A-94D3-1004BD7B26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7393" y="1562051"/>
            <a:ext cx="2960437" cy="2135639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FF47DF-632C-B07E-05F5-337E9D2DA6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7D14F-8842-6201-CBE1-95491AFD6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D25B50-364C-AC28-E426-AB13A93658A4}"/>
              </a:ext>
            </a:extLst>
          </p:cNvPr>
          <p:cNvSpPr txBox="1"/>
          <p:nvPr/>
        </p:nvSpPr>
        <p:spPr>
          <a:xfrm>
            <a:off x="1188720" y="3842103"/>
            <a:ext cx="5372305" cy="16004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Mia </a:t>
            </a:r>
            <a:r>
              <a:rPr dirty="0" err="1">
                <a:highlight>
                  <a:srgbClr val="FFFF00"/>
                </a:highlight>
              </a:rPr>
              <a:t>bir</a:t>
            </a:r>
            <a:r>
              <a:rPr dirty="0"/>
              <a:t> </a:t>
            </a:r>
            <a:r>
              <a:rPr dirty="0" err="1"/>
              <a:t>kelebek</a:t>
            </a:r>
            <a:r>
              <a:rPr dirty="0"/>
              <a:t> </a:t>
            </a:r>
            <a:r>
              <a:rPr dirty="0" err="1"/>
              <a:t>görür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Kelebek, </a:t>
            </a:r>
            <a:r>
              <a:rPr dirty="0" err="1"/>
              <a:t>bekle</a:t>
            </a:r>
            <a:r>
              <a:rPr dirty="0"/>
              <a:t>! der Mia.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9F706EA-F8FB-25F5-12AC-C16CE9B28C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7393" y="1562051"/>
            <a:ext cx="2960437" cy="2135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1718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33F401-5F42-5FBE-AA04-8EC9F57027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B88C2-E876-5362-DCF0-E8AA4825D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F2403C-4CC0-62B4-F59D-08058F4B3F07}"/>
              </a:ext>
            </a:extLst>
          </p:cNvPr>
          <p:cNvSpPr txBox="1"/>
          <p:nvPr/>
        </p:nvSpPr>
        <p:spPr>
          <a:xfrm>
            <a:off x="1188720" y="3842103"/>
            <a:ext cx="5372305" cy="16004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Mia </a:t>
            </a:r>
            <a:r>
              <a:rPr dirty="0" err="1"/>
              <a:t>bir</a:t>
            </a:r>
            <a:r>
              <a:rPr dirty="0"/>
              <a:t> </a:t>
            </a:r>
            <a:r>
              <a:rPr dirty="0" err="1">
                <a:highlight>
                  <a:srgbClr val="FFFF00"/>
                </a:highlight>
              </a:rPr>
              <a:t>kelebek</a:t>
            </a:r>
            <a:r>
              <a:rPr dirty="0"/>
              <a:t> </a:t>
            </a:r>
            <a:r>
              <a:rPr dirty="0" err="1"/>
              <a:t>görür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Kelebek, </a:t>
            </a:r>
            <a:r>
              <a:rPr dirty="0" err="1"/>
              <a:t>bekle</a:t>
            </a:r>
            <a:r>
              <a:rPr dirty="0"/>
              <a:t>! der Mia.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B0A0710-3949-35E5-5271-1FCB163F91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7393" y="1562051"/>
            <a:ext cx="2960437" cy="2135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644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494AE3-2F63-A6D1-2B50-42DB4F1F38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49FD0-9D58-FD49-7557-405BBDE36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223196-1080-8707-01A0-96F26701CAFE}"/>
              </a:ext>
            </a:extLst>
          </p:cNvPr>
          <p:cNvSpPr txBox="1"/>
          <p:nvPr/>
        </p:nvSpPr>
        <p:spPr>
          <a:xfrm>
            <a:off x="914400" y="3474720"/>
            <a:ext cx="6040628" cy="221599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Mia </a:t>
            </a:r>
            <a:r>
              <a:rPr dirty="0" err="1"/>
              <a:t>yorulur</a:t>
            </a:r>
            <a:r>
              <a:rPr dirty="0"/>
              <a:t>. Eve döner.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Annesinin</a:t>
            </a:r>
            <a:r>
              <a:rPr dirty="0"/>
              <a:t> </a:t>
            </a:r>
            <a:r>
              <a:rPr dirty="0" err="1"/>
              <a:t>yanına</a:t>
            </a:r>
            <a:r>
              <a:rPr dirty="0"/>
              <a:t> </a:t>
            </a:r>
            <a:r>
              <a:rPr dirty="0" err="1"/>
              <a:t>kıvrılır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Mia </a:t>
            </a:r>
            <a:r>
              <a:rPr dirty="0" err="1"/>
              <a:t>mutlu</a:t>
            </a:r>
            <a:r>
              <a:rPr dirty="0"/>
              <a:t> </a:t>
            </a:r>
            <a:r>
              <a:rPr dirty="0" err="1"/>
              <a:t>bir</a:t>
            </a:r>
            <a:r>
              <a:rPr dirty="0"/>
              <a:t> </a:t>
            </a:r>
            <a:r>
              <a:rPr dirty="0" err="1"/>
              <a:t>uykuya</a:t>
            </a:r>
            <a:r>
              <a:rPr dirty="0"/>
              <a:t> </a:t>
            </a:r>
            <a:r>
              <a:rPr dirty="0" err="1"/>
              <a:t>dalar</a:t>
            </a:r>
            <a:r>
              <a:rPr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ACD65BD-42C0-C671-7765-2C14E8DDE3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0754" y="1643152"/>
            <a:ext cx="2898932" cy="2093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0942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F67539-B9A5-A74A-DEEC-9A94888701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E4C45-6C0F-4D96-5A24-914A53FB6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2EC616-39C5-8D4F-D4B4-1FEE256B114B}"/>
              </a:ext>
            </a:extLst>
          </p:cNvPr>
          <p:cNvSpPr txBox="1"/>
          <p:nvPr/>
        </p:nvSpPr>
        <p:spPr>
          <a:xfrm>
            <a:off x="1188720" y="3842103"/>
            <a:ext cx="5372305" cy="16004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Mia </a:t>
            </a:r>
            <a:r>
              <a:rPr dirty="0" err="1"/>
              <a:t>bir</a:t>
            </a:r>
            <a:r>
              <a:rPr dirty="0"/>
              <a:t> </a:t>
            </a:r>
            <a:r>
              <a:rPr dirty="0" err="1"/>
              <a:t>kelebek</a:t>
            </a:r>
            <a:r>
              <a:rPr dirty="0"/>
              <a:t> </a:t>
            </a:r>
            <a:r>
              <a:rPr dirty="0" err="1">
                <a:highlight>
                  <a:srgbClr val="FFFF00"/>
                </a:highlight>
              </a:rPr>
              <a:t>görür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Kelebek, </a:t>
            </a:r>
            <a:r>
              <a:rPr dirty="0" err="1"/>
              <a:t>bekle</a:t>
            </a:r>
            <a:r>
              <a:rPr dirty="0"/>
              <a:t>! der Mia.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2A5B166-70C5-C7D9-4E3B-445699412D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7393" y="1562051"/>
            <a:ext cx="2960437" cy="2135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9311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4F2571-1A04-F83C-50AD-440783999D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90353-511D-30C6-0A7C-6F659351E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B87C6E-7F58-1D4D-6B12-3EFB12C512A2}"/>
              </a:ext>
            </a:extLst>
          </p:cNvPr>
          <p:cNvSpPr txBox="1"/>
          <p:nvPr/>
        </p:nvSpPr>
        <p:spPr>
          <a:xfrm>
            <a:off x="1188720" y="3842103"/>
            <a:ext cx="5372305" cy="16004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Mia </a:t>
            </a:r>
            <a:r>
              <a:rPr dirty="0" err="1"/>
              <a:t>bir</a:t>
            </a:r>
            <a:r>
              <a:rPr dirty="0"/>
              <a:t> </a:t>
            </a:r>
            <a:r>
              <a:rPr dirty="0" err="1"/>
              <a:t>kelebek</a:t>
            </a:r>
            <a:r>
              <a:rPr dirty="0"/>
              <a:t> </a:t>
            </a:r>
            <a:r>
              <a:rPr dirty="0" err="1"/>
              <a:t>görür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>
                <a:highlight>
                  <a:srgbClr val="FFFF00"/>
                </a:highlight>
              </a:rPr>
              <a:t>Kelebek</a:t>
            </a:r>
            <a:r>
              <a:rPr dirty="0"/>
              <a:t>, </a:t>
            </a:r>
            <a:r>
              <a:rPr dirty="0" err="1"/>
              <a:t>bekle</a:t>
            </a:r>
            <a:r>
              <a:rPr dirty="0"/>
              <a:t>! der Mia.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361D9F-1EAE-7F74-DD95-FCCCF0E153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7393" y="1562051"/>
            <a:ext cx="2960437" cy="2135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5397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C8AC74-6856-BF9D-AA23-C3D8DC4073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A86EF-F3B3-29F3-C59F-A72B0CF3B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4AA287E-2B53-0050-501D-4646E9405936}"/>
              </a:ext>
            </a:extLst>
          </p:cNvPr>
          <p:cNvSpPr txBox="1"/>
          <p:nvPr/>
        </p:nvSpPr>
        <p:spPr>
          <a:xfrm>
            <a:off x="1188720" y="3842103"/>
            <a:ext cx="5372305" cy="16004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Mia </a:t>
            </a:r>
            <a:r>
              <a:rPr dirty="0" err="1"/>
              <a:t>bir</a:t>
            </a:r>
            <a:r>
              <a:rPr dirty="0"/>
              <a:t> </a:t>
            </a:r>
            <a:r>
              <a:rPr dirty="0" err="1"/>
              <a:t>kelebek</a:t>
            </a:r>
            <a:r>
              <a:rPr dirty="0"/>
              <a:t> </a:t>
            </a:r>
            <a:r>
              <a:rPr dirty="0" err="1"/>
              <a:t>görür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Kelebek, </a:t>
            </a:r>
            <a:r>
              <a:rPr dirty="0" err="1">
                <a:highlight>
                  <a:srgbClr val="FFFF00"/>
                </a:highlight>
              </a:rPr>
              <a:t>bekle</a:t>
            </a:r>
            <a:r>
              <a:rPr dirty="0"/>
              <a:t>! der Mia.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206C6B-CB96-8B73-56FA-88FF469F80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7393" y="1562051"/>
            <a:ext cx="2960437" cy="2135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7778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58DB40-0EDB-329B-043E-FE0612E5C8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43EA4-BD8B-10F8-C94F-B8D3577E2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8675FF-777D-0AAC-B7EC-74AD373BAA34}"/>
              </a:ext>
            </a:extLst>
          </p:cNvPr>
          <p:cNvSpPr txBox="1"/>
          <p:nvPr/>
        </p:nvSpPr>
        <p:spPr>
          <a:xfrm>
            <a:off x="1188720" y="3842103"/>
            <a:ext cx="5372305" cy="16004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Mia </a:t>
            </a:r>
            <a:r>
              <a:rPr dirty="0" err="1"/>
              <a:t>bir</a:t>
            </a:r>
            <a:r>
              <a:rPr dirty="0"/>
              <a:t> </a:t>
            </a:r>
            <a:r>
              <a:rPr dirty="0" err="1"/>
              <a:t>kelebek</a:t>
            </a:r>
            <a:r>
              <a:rPr dirty="0"/>
              <a:t> </a:t>
            </a:r>
            <a:r>
              <a:rPr dirty="0" err="1"/>
              <a:t>görür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Kelebek, </a:t>
            </a:r>
            <a:r>
              <a:rPr dirty="0" err="1"/>
              <a:t>bekle</a:t>
            </a:r>
            <a:r>
              <a:rPr dirty="0"/>
              <a:t>! </a:t>
            </a:r>
            <a:r>
              <a:rPr dirty="0">
                <a:highlight>
                  <a:srgbClr val="FFFF00"/>
                </a:highlight>
              </a:rPr>
              <a:t>der</a:t>
            </a:r>
            <a:r>
              <a:rPr dirty="0"/>
              <a:t> Mia.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27C52A6-981B-20C3-4118-607DCC749F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7393" y="1562051"/>
            <a:ext cx="2960437" cy="2135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8244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A16DFA-9B2E-B203-412C-501D86F806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77BD6-F222-B5B2-C85A-11C10F621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8D5A4A-BC22-AAC7-1EEF-81B01E4B42FE}"/>
              </a:ext>
            </a:extLst>
          </p:cNvPr>
          <p:cNvSpPr txBox="1"/>
          <p:nvPr/>
        </p:nvSpPr>
        <p:spPr>
          <a:xfrm>
            <a:off x="1188720" y="3842103"/>
            <a:ext cx="5372305" cy="16004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Mia </a:t>
            </a:r>
            <a:r>
              <a:rPr dirty="0" err="1"/>
              <a:t>bir</a:t>
            </a:r>
            <a:r>
              <a:rPr dirty="0"/>
              <a:t> </a:t>
            </a:r>
            <a:r>
              <a:rPr dirty="0" err="1"/>
              <a:t>kelebek</a:t>
            </a:r>
            <a:r>
              <a:rPr dirty="0"/>
              <a:t> </a:t>
            </a:r>
            <a:r>
              <a:rPr dirty="0" err="1"/>
              <a:t>görür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Kelebek, </a:t>
            </a:r>
            <a:r>
              <a:rPr dirty="0" err="1"/>
              <a:t>bekle</a:t>
            </a:r>
            <a:r>
              <a:rPr dirty="0"/>
              <a:t>! der </a:t>
            </a:r>
            <a:r>
              <a:rPr dirty="0">
                <a:highlight>
                  <a:srgbClr val="FFFF00"/>
                </a:highlight>
              </a:rPr>
              <a:t>Mia</a:t>
            </a:r>
            <a:r>
              <a:rPr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F3E0CB2-6421-BCCC-DD1B-5DE842D35F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7393" y="1562051"/>
            <a:ext cx="2960437" cy="2135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5646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914400" y="3474720"/>
            <a:ext cx="6040628" cy="221599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>
                <a:highlight>
                  <a:srgbClr val="FFFF00"/>
                </a:highlight>
              </a:rPr>
              <a:t>Mia</a:t>
            </a:r>
            <a:r>
              <a:rPr dirty="0"/>
              <a:t> </a:t>
            </a:r>
            <a:r>
              <a:rPr dirty="0" err="1"/>
              <a:t>yorulur</a:t>
            </a:r>
            <a:r>
              <a:rPr dirty="0"/>
              <a:t>. Eve döner.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Annesinin</a:t>
            </a:r>
            <a:r>
              <a:rPr dirty="0"/>
              <a:t> </a:t>
            </a:r>
            <a:r>
              <a:rPr dirty="0" err="1"/>
              <a:t>yanına</a:t>
            </a:r>
            <a:r>
              <a:rPr dirty="0"/>
              <a:t> </a:t>
            </a:r>
            <a:r>
              <a:rPr dirty="0" err="1"/>
              <a:t>kıvrılır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Mia </a:t>
            </a:r>
            <a:r>
              <a:rPr dirty="0" err="1"/>
              <a:t>mutlu</a:t>
            </a:r>
            <a:r>
              <a:rPr dirty="0"/>
              <a:t> </a:t>
            </a:r>
            <a:r>
              <a:rPr dirty="0" err="1"/>
              <a:t>bir</a:t>
            </a:r>
            <a:r>
              <a:rPr dirty="0"/>
              <a:t> </a:t>
            </a:r>
            <a:r>
              <a:rPr dirty="0" err="1"/>
              <a:t>uykuya</a:t>
            </a:r>
            <a:r>
              <a:rPr dirty="0"/>
              <a:t> </a:t>
            </a:r>
            <a:r>
              <a:rPr dirty="0" err="1"/>
              <a:t>dalar</a:t>
            </a:r>
            <a:r>
              <a:rPr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AC66EAB-CE1C-0771-6702-D4C4208E85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0754" y="1643152"/>
            <a:ext cx="2898932" cy="2093672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8C3114-091F-24E6-7FA4-AD5919CDF0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0F7CA-E446-0F1C-7AA7-DFFAB63E4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64F0340-0A71-68A7-DA19-D0D55D7604DB}"/>
              </a:ext>
            </a:extLst>
          </p:cNvPr>
          <p:cNvSpPr txBox="1"/>
          <p:nvPr/>
        </p:nvSpPr>
        <p:spPr>
          <a:xfrm>
            <a:off x="914400" y="3474720"/>
            <a:ext cx="6040628" cy="221599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Mia </a:t>
            </a:r>
            <a:r>
              <a:rPr dirty="0" err="1">
                <a:highlight>
                  <a:srgbClr val="FFFF00"/>
                </a:highlight>
              </a:rPr>
              <a:t>yorulur</a:t>
            </a:r>
            <a:r>
              <a:rPr dirty="0"/>
              <a:t>. Eve döner.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Annesinin</a:t>
            </a:r>
            <a:r>
              <a:rPr dirty="0"/>
              <a:t> </a:t>
            </a:r>
            <a:r>
              <a:rPr dirty="0" err="1"/>
              <a:t>yanına</a:t>
            </a:r>
            <a:r>
              <a:rPr dirty="0"/>
              <a:t> </a:t>
            </a:r>
            <a:r>
              <a:rPr dirty="0" err="1"/>
              <a:t>kıvrılır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Mia </a:t>
            </a:r>
            <a:r>
              <a:rPr dirty="0" err="1"/>
              <a:t>mutlu</a:t>
            </a:r>
            <a:r>
              <a:rPr dirty="0"/>
              <a:t> </a:t>
            </a:r>
            <a:r>
              <a:rPr dirty="0" err="1"/>
              <a:t>bir</a:t>
            </a:r>
            <a:r>
              <a:rPr dirty="0"/>
              <a:t> </a:t>
            </a:r>
            <a:r>
              <a:rPr dirty="0" err="1"/>
              <a:t>uykuya</a:t>
            </a:r>
            <a:r>
              <a:rPr dirty="0"/>
              <a:t> </a:t>
            </a:r>
            <a:r>
              <a:rPr dirty="0" err="1"/>
              <a:t>dalar</a:t>
            </a:r>
            <a:r>
              <a:rPr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637095C-9B4C-E810-ACF8-C0339092A8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0754" y="1643152"/>
            <a:ext cx="2898932" cy="2093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1825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F8ED71-AF61-792C-38DE-FFAD8084C9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54F49-7B61-989A-5274-E2EA5AC5A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231AF7-6F8B-5EE7-D358-61CBB99957E5}"/>
              </a:ext>
            </a:extLst>
          </p:cNvPr>
          <p:cNvSpPr txBox="1"/>
          <p:nvPr/>
        </p:nvSpPr>
        <p:spPr>
          <a:xfrm>
            <a:off x="914400" y="3474720"/>
            <a:ext cx="6040628" cy="221599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Mia </a:t>
            </a:r>
            <a:r>
              <a:rPr dirty="0" err="1"/>
              <a:t>yorulur</a:t>
            </a:r>
            <a:r>
              <a:rPr dirty="0"/>
              <a:t>. </a:t>
            </a:r>
            <a:r>
              <a:rPr dirty="0">
                <a:highlight>
                  <a:srgbClr val="FFFF00"/>
                </a:highlight>
              </a:rPr>
              <a:t>Eve</a:t>
            </a:r>
            <a:r>
              <a:rPr dirty="0"/>
              <a:t> döner.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Annesinin</a:t>
            </a:r>
            <a:r>
              <a:rPr dirty="0"/>
              <a:t> </a:t>
            </a:r>
            <a:r>
              <a:rPr dirty="0" err="1"/>
              <a:t>yanına</a:t>
            </a:r>
            <a:r>
              <a:rPr dirty="0"/>
              <a:t> </a:t>
            </a:r>
            <a:r>
              <a:rPr dirty="0" err="1"/>
              <a:t>kıvrılır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Mia </a:t>
            </a:r>
            <a:r>
              <a:rPr dirty="0" err="1"/>
              <a:t>mutlu</a:t>
            </a:r>
            <a:r>
              <a:rPr dirty="0"/>
              <a:t> </a:t>
            </a:r>
            <a:r>
              <a:rPr dirty="0" err="1"/>
              <a:t>bir</a:t>
            </a:r>
            <a:r>
              <a:rPr dirty="0"/>
              <a:t> </a:t>
            </a:r>
            <a:r>
              <a:rPr dirty="0" err="1"/>
              <a:t>uykuya</a:t>
            </a:r>
            <a:r>
              <a:rPr dirty="0"/>
              <a:t> </a:t>
            </a:r>
            <a:r>
              <a:rPr dirty="0" err="1"/>
              <a:t>dalar</a:t>
            </a:r>
            <a:r>
              <a:rPr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C620521-28B6-79F3-15BB-EAB0026311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0754" y="1643152"/>
            <a:ext cx="2898932" cy="2093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1460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842C6D-9623-E8C9-4D65-94D6E0B0B6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A2FDF-6C69-FC3B-94B3-E267364DB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99D762-9EF1-0FAB-47CA-06077462F36B}"/>
              </a:ext>
            </a:extLst>
          </p:cNvPr>
          <p:cNvSpPr txBox="1"/>
          <p:nvPr/>
        </p:nvSpPr>
        <p:spPr>
          <a:xfrm>
            <a:off x="914400" y="3474720"/>
            <a:ext cx="6040628" cy="221599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Mia </a:t>
            </a:r>
            <a:r>
              <a:rPr dirty="0" err="1"/>
              <a:t>yorulur</a:t>
            </a:r>
            <a:r>
              <a:rPr dirty="0"/>
              <a:t>. Eve </a:t>
            </a:r>
            <a:r>
              <a:rPr dirty="0">
                <a:highlight>
                  <a:srgbClr val="FFFF00"/>
                </a:highlight>
              </a:rPr>
              <a:t>döner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Annesinin</a:t>
            </a:r>
            <a:r>
              <a:rPr dirty="0"/>
              <a:t> </a:t>
            </a:r>
            <a:r>
              <a:rPr dirty="0" err="1"/>
              <a:t>yanına</a:t>
            </a:r>
            <a:r>
              <a:rPr dirty="0"/>
              <a:t> </a:t>
            </a:r>
            <a:r>
              <a:rPr dirty="0" err="1"/>
              <a:t>kıvrılır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Mia </a:t>
            </a:r>
            <a:r>
              <a:rPr dirty="0" err="1"/>
              <a:t>mutlu</a:t>
            </a:r>
            <a:r>
              <a:rPr dirty="0"/>
              <a:t> </a:t>
            </a:r>
            <a:r>
              <a:rPr dirty="0" err="1"/>
              <a:t>bir</a:t>
            </a:r>
            <a:r>
              <a:rPr dirty="0"/>
              <a:t> </a:t>
            </a:r>
            <a:r>
              <a:rPr dirty="0" err="1"/>
              <a:t>uykuya</a:t>
            </a:r>
            <a:r>
              <a:rPr dirty="0"/>
              <a:t> </a:t>
            </a:r>
            <a:r>
              <a:rPr dirty="0" err="1"/>
              <a:t>dalar</a:t>
            </a:r>
            <a:r>
              <a:rPr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8DF417C-85A0-F961-9B32-848F7FB3F6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0754" y="1643152"/>
            <a:ext cx="2898932" cy="2093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8905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041135-AAD6-FF65-6D43-BAD6E313AA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9982F-A4B8-B387-F771-92DADBE42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2515F46-BED9-256B-1283-625127218347}"/>
              </a:ext>
            </a:extLst>
          </p:cNvPr>
          <p:cNvSpPr txBox="1"/>
          <p:nvPr/>
        </p:nvSpPr>
        <p:spPr>
          <a:xfrm>
            <a:off x="914400" y="3474720"/>
            <a:ext cx="6040628" cy="221599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Mia </a:t>
            </a:r>
            <a:r>
              <a:rPr dirty="0" err="1"/>
              <a:t>yorulur</a:t>
            </a:r>
            <a:r>
              <a:rPr dirty="0"/>
              <a:t>. Eve döner.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>
                <a:highlight>
                  <a:srgbClr val="FFFF00"/>
                </a:highlight>
              </a:rPr>
              <a:t>Annesinin</a:t>
            </a:r>
            <a:r>
              <a:rPr dirty="0"/>
              <a:t> </a:t>
            </a:r>
            <a:r>
              <a:rPr dirty="0" err="1"/>
              <a:t>yanına</a:t>
            </a:r>
            <a:r>
              <a:rPr dirty="0"/>
              <a:t> </a:t>
            </a:r>
            <a:r>
              <a:rPr dirty="0" err="1"/>
              <a:t>kıvrılır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Mia </a:t>
            </a:r>
            <a:r>
              <a:rPr dirty="0" err="1"/>
              <a:t>mutlu</a:t>
            </a:r>
            <a:r>
              <a:rPr dirty="0"/>
              <a:t> </a:t>
            </a:r>
            <a:r>
              <a:rPr dirty="0" err="1"/>
              <a:t>bir</a:t>
            </a:r>
            <a:r>
              <a:rPr dirty="0"/>
              <a:t> </a:t>
            </a:r>
            <a:r>
              <a:rPr dirty="0" err="1"/>
              <a:t>uykuya</a:t>
            </a:r>
            <a:r>
              <a:rPr dirty="0"/>
              <a:t> </a:t>
            </a:r>
            <a:r>
              <a:rPr dirty="0" err="1"/>
              <a:t>dalar</a:t>
            </a:r>
            <a:r>
              <a:rPr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BB908B3-16DA-127D-E24D-B1E9E10C57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0754" y="1643152"/>
            <a:ext cx="2898932" cy="2093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878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D51798-69A1-5EAC-C125-A8A6640B32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09E22-41AE-63E9-E7EF-C2EDABD90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A17F2DA-6D62-1B62-9B27-B435BADAE78D}"/>
              </a:ext>
            </a:extLst>
          </p:cNvPr>
          <p:cNvSpPr txBox="1"/>
          <p:nvPr/>
        </p:nvSpPr>
        <p:spPr>
          <a:xfrm>
            <a:off x="1219200" y="3254829"/>
            <a:ext cx="6642011" cy="98488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Bir </a:t>
            </a:r>
            <a:r>
              <a:rPr dirty="0" err="1">
                <a:highlight>
                  <a:srgbClr val="FFFF00"/>
                </a:highlight>
              </a:rPr>
              <a:t>gün</a:t>
            </a:r>
            <a:r>
              <a:rPr dirty="0"/>
              <a:t>, </a:t>
            </a:r>
            <a:r>
              <a:rPr dirty="0" err="1"/>
              <a:t>minik</a:t>
            </a:r>
            <a:r>
              <a:rPr dirty="0"/>
              <a:t> </a:t>
            </a:r>
            <a:r>
              <a:rPr dirty="0" err="1"/>
              <a:t>kedi</a:t>
            </a:r>
            <a:r>
              <a:rPr dirty="0"/>
              <a:t> Mia </a:t>
            </a:r>
            <a:r>
              <a:rPr dirty="0" err="1"/>
              <a:t>uyanır</a:t>
            </a:r>
            <a:r>
              <a:rPr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3EAD88F-492A-CE7B-B436-BFA8A6B5F1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1365" y="1609385"/>
            <a:ext cx="1501270" cy="1447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0388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34958F-6778-C58D-1A76-EECB07FAD8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FA269-E961-EF72-7C04-EE72232E9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EFB783-C52A-A2BB-482C-295B66AF794E}"/>
              </a:ext>
            </a:extLst>
          </p:cNvPr>
          <p:cNvSpPr txBox="1"/>
          <p:nvPr/>
        </p:nvSpPr>
        <p:spPr>
          <a:xfrm>
            <a:off x="914400" y="3474720"/>
            <a:ext cx="6040628" cy="221599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Mia </a:t>
            </a:r>
            <a:r>
              <a:rPr dirty="0" err="1"/>
              <a:t>yorulur</a:t>
            </a:r>
            <a:r>
              <a:rPr dirty="0"/>
              <a:t>. Eve döner.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Annesinin</a:t>
            </a:r>
            <a:r>
              <a:rPr dirty="0"/>
              <a:t> </a:t>
            </a:r>
            <a:r>
              <a:rPr dirty="0" err="1">
                <a:highlight>
                  <a:srgbClr val="FFFF00"/>
                </a:highlight>
              </a:rPr>
              <a:t>yanına</a:t>
            </a:r>
            <a:r>
              <a:rPr dirty="0"/>
              <a:t> </a:t>
            </a:r>
            <a:r>
              <a:rPr dirty="0" err="1"/>
              <a:t>kıvrılır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Mia </a:t>
            </a:r>
            <a:r>
              <a:rPr dirty="0" err="1"/>
              <a:t>mutlu</a:t>
            </a:r>
            <a:r>
              <a:rPr dirty="0"/>
              <a:t> </a:t>
            </a:r>
            <a:r>
              <a:rPr dirty="0" err="1"/>
              <a:t>bir</a:t>
            </a:r>
            <a:r>
              <a:rPr dirty="0"/>
              <a:t> </a:t>
            </a:r>
            <a:r>
              <a:rPr dirty="0" err="1"/>
              <a:t>uykuya</a:t>
            </a:r>
            <a:r>
              <a:rPr dirty="0"/>
              <a:t> </a:t>
            </a:r>
            <a:r>
              <a:rPr dirty="0" err="1"/>
              <a:t>dalar</a:t>
            </a:r>
            <a:r>
              <a:rPr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01AA3C4-8E33-AE94-F74D-41168165F5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0754" y="1643152"/>
            <a:ext cx="2898932" cy="2093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1950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2EFCCD-7703-FF3B-0EAE-26F0163A4D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03CDE-6EBF-B8A9-5FE5-52BE1AAD4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06A1EE-BBBB-2A49-9FB2-A429846DD63D}"/>
              </a:ext>
            </a:extLst>
          </p:cNvPr>
          <p:cNvSpPr txBox="1"/>
          <p:nvPr/>
        </p:nvSpPr>
        <p:spPr>
          <a:xfrm>
            <a:off x="914400" y="3474720"/>
            <a:ext cx="6040628" cy="221599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Mia </a:t>
            </a:r>
            <a:r>
              <a:rPr dirty="0" err="1"/>
              <a:t>yorulur</a:t>
            </a:r>
            <a:r>
              <a:rPr dirty="0"/>
              <a:t>. Eve döner.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Annesinin</a:t>
            </a:r>
            <a:r>
              <a:rPr dirty="0"/>
              <a:t> </a:t>
            </a:r>
            <a:r>
              <a:rPr dirty="0" err="1"/>
              <a:t>yanına</a:t>
            </a:r>
            <a:r>
              <a:rPr dirty="0"/>
              <a:t> </a:t>
            </a:r>
            <a:r>
              <a:rPr dirty="0" err="1">
                <a:highlight>
                  <a:srgbClr val="FFFF00"/>
                </a:highlight>
              </a:rPr>
              <a:t>kıvrılır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Mia </a:t>
            </a:r>
            <a:r>
              <a:rPr dirty="0" err="1"/>
              <a:t>mutlu</a:t>
            </a:r>
            <a:r>
              <a:rPr dirty="0"/>
              <a:t> </a:t>
            </a:r>
            <a:r>
              <a:rPr dirty="0" err="1"/>
              <a:t>bir</a:t>
            </a:r>
            <a:r>
              <a:rPr dirty="0"/>
              <a:t> </a:t>
            </a:r>
            <a:r>
              <a:rPr dirty="0" err="1"/>
              <a:t>uykuya</a:t>
            </a:r>
            <a:r>
              <a:rPr dirty="0"/>
              <a:t> </a:t>
            </a:r>
            <a:r>
              <a:rPr dirty="0" err="1"/>
              <a:t>dalar</a:t>
            </a:r>
            <a:r>
              <a:rPr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FFF69F-694B-BE08-E37F-0B457C5767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0754" y="1643152"/>
            <a:ext cx="2898932" cy="2093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5439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A1FF22-D317-AD75-D3C2-4C7FED1240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E3EC5-ECC1-0787-4C57-714C44DA3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370023-B989-16E3-0606-D20818301655}"/>
              </a:ext>
            </a:extLst>
          </p:cNvPr>
          <p:cNvSpPr txBox="1"/>
          <p:nvPr/>
        </p:nvSpPr>
        <p:spPr>
          <a:xfrm>
            <a:off x="914400" y="3474720"/>
            <a:ext cx="6040628" cy="221599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Mia </a:t>
            </a:r>
            <a:r>
              <a:rPr dirty="0" err="1"/>
              <a:t>yorulur</a:t>
            </a:r>
            <a:r>
              <a:rPr dirty="0"/>
              <a:t>. Eve döner.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Annesinin</a:t>
            </a:r>
            <a:r>
              <a:rPr dirty="0"/>
              <a:t> </a:t>
            </a:r>
            <a:r>
              <a:rPr dirty="0" err="1"/>
              <a:t>yanına</a:t>
            </a:r>
            <a:r>
              <a:rPr dirty="0"/>
              <a:t> </a:t>
            </a:r>
            <a:r>
              <a:rPr dirty="0" err="1"/>
              <a:t>kıvrılır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>
                <a:highlight>
                  <a:srgbClr val="FFFF00"/>
                </a:highlight>
              </a:rPr>
              <a:t>Mia</a:t>
            </a:r>
            <a:r>
              <a:rPr dirty="0"/>
              <a:t> </a:t>
            </a:r>
            <a:r>
              <a:rPr dirty="0" err="1"/>
              <a:t>mutlu</a:t>
            </a:r>
            <a:r>
              <a:rPr dirty="0"/>
              <a:t> </a:t>
            </a:r>
            <a:r>
              <a:rPr dirty="0" err="1"/>
              <a:t>bir</a:t>
            </a:r>
            <a:r>
              <a:rPr dirty="0"/>
              <a:t> </a:t>
            </a:r>
            <a:r>
              <a:rPr dirty="0" err="1"/>
              <a:t>uykuya</a:t>
            </a:r>
            <a:r>
              <a:rPr dirty="0"/>
              <a:t> </a:t>
            </a:r>
            <a:r>
              <a:rPr dirty="0" err="1"/>
              <a:t>dalar</a:t>
            </a:r>
            <a:r>
              <a:rPr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F2414A8-1E51-AE17-8FDB-C71D996CC3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0754" y="1643152"/>
            <a:ext cx="2898932" cy="2093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0328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DB4344-B501-FBB0-8EC3-65F0143A6C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D9EE3-18D0-B081-16C9-B5FE3AA9F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0A33872-F755-7448-4855-420CEF706381}"/>
              </a:ext>
            </a:extLst>
          </p:cNvPr>
          <p:cNvSpPr txBox="1"/>
          <p:nvPr/>
        </p:nvSpPr>
        <p:spPr>
          <a:xfrm>
            <a:off x="914400" y="3474720"/>
            <a:ext cx="6040628" cy="221599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Mia </a:t>
            </a:r>
            <a:r>
              <a:rPr dirty="0" err="1"/>
              <a:t>yorulur</a:t>
            </a:r>
            <a:r>
              <a:rPr dirty="0"/>
              <a:t>. Eve döner.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Annesinin</a:t>
            </a:r>
            <a:r>
              <a:rPr dirty="0"/>
              <a:t> </a:t>
            </a:r>
            <a:r>
              <a:rPr dirty="0" err="1"/>
              <a:t>yanına</a:t>
            </a:r>
            <a:r>
              <a:rPr dirty="0"/>
              <a:t> </a:t>
            </a:r>
            <a:r>
              <a:rPr dirty="0" err="1"/>
              <a:t>kıvrılır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Mia </a:t>
            </a:r>
            <a:r>
              <a:rPr dirty="0" err="1">
                <a:highlight>
                  <a:srgbClr val="FFFF00"/>
                </a:highlight>
              </a:rPr>
              <a:t>mutlu</a:t>
            </a:r>
            <a:r>
              <a:rPr dirty="0"/>
              <a:t> </a:t>
            </a:r>
            <a:r>
              <a:rPr dirty="0" err="1"/>
              <a:t>bir</a:t>
            </a:r>
            <a:r>
              <a:rPr dirty="0"/>
              <a:t> </a:t>
            </a:r>
            <a:r>
              <a:rPr dirty="0" err="1"/>
              <a:t>uykuya</a:t>
            </a:r>
            <a:r>
              <a:rPr dirty="0"/>
              <a:t> </a:t>
            </a:r>
            <a:r>
              <a:rPr dirty="0" err="1"/>
              <a:t>dalar</a:t>
            </a:r>
            <a:r>
              <a:rPr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E223E9-AD0B-996E-FF7B-53397BB49C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0754" y="1643152"/>
            <a:ext cx="2898932" cy="2093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35785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C4E5AE-968E-1746-9503-BE6A021EEC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227BD-5917-7312-E509-B38932E84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C61DF0-860A-74CE-44C1-12A33BA0DEB3}"/>
              </a:ext>
            </a:extLst>
          </p:cNvPr>
          <p:cNvSpPr txBox="1"/>
          <p:nvPr/>
        </p:nvSpPr>
        <p:spPr>
          <a:xfrm>
            <a:off x="914400" y="3474720"/>
            <a:ext cx="6040628" cy="221599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Mia </a:t>
            </a:r>
            <a:r>
              <a:rPr dirty="0" err="1"/>
              <a:t>yorulur</a:t>
            </a:r>
            <a:r>
              <a:rPr dirty="0"/>
              <a:t>. Eve döner.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Annesinin</a:t>
            </a:r>
            <a:r>
              <a:rPr dirty="0"/>
              <a:t> </a:t>
            </a:r>
            <a:r>
              <a:rPr dirty="0" err="1"/>
              <a:t>yanına</a:t>
            </a:r>
            <a:r>
              <a:rPr dirty="0"/>
              <a:t> </a:t>
            </a:r>
            <a:r>
              <a:rPr dirty="0" err="1"/>
              <a:t>kıvrılır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Mia </a:t>
            </a:r>
            <a:r>
              <a:rPr dirty="0" err="1"/>
              <a:t>mutlu</a:t>
            </a:r>
            <a:r>
              <a:rPr dirty="0"/>
              <a:t> </a:t>
            </a:r>
            <a:r>
              <a:rPr dirty="0" err="1">
                <a:highlight>
                  <a:srgbClr val="FFFF00"/>
                </a:highlight>
              </a:rPr>
              <a:t>bir</a:t>
            </a:r>
            <a:r>
              <a:rPr dirty="0"/>
              <a:t> </a:t>
            </a:r>
            <a:r>
              <a:rPr dirty="0" err="1"/>
              <a:t>uykuya</a:t>
            </a:r>
            <a:r>
              <a:rPr dirty="0"/>
              <a:t> </a:t>
            </a:r>
            <a:r>
              <a:rPr dirty="0" err="1"/>
              <a:t>dalar</a:t>
            </a:r>
            <a:r>
              <a:rPr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460986-B63B-CA96-5F9F-64E720E048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0754" y="1643152"/>
            <a:ext cx="2898932" cy="2093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2024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19F8BB-0A89-2F26-F8E7-C5EE0D43F1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5C7E3-C501-EAA5-C5E3-62AFEC07A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5D3B242-106E-AF79-764E-A529B844D953}"/>
              </a:ext>
            </a:extLst>
          </p:cNvPr>
          <p:cNvSpPr txBox="1"/>
          <p:nvPr/>
        </p:nvSpPr>
        <p:spPr>
          <a:xfrm>
            <a:off x="914400" y="3474720"/>
            <a:ext cx="6040628" cy="221599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Mia </a:t>
            </a:r>
            <a:r>
              <a:rPr dirty="0" err="1"/>
              <a:t>yorulur</a:t>
            </a:r>
            <a:r>
              <a:rPr dirty="0"/>
              <a:t>. Eve döner.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Annesinin</a:t>
            </a:r>
            <a:r>
              <a:rPr dirty="0"/>
              <a:t> </a:t>
            </a:r>
            <a:r>
              <a:rPr dirty="0" err="1"/>
              <a:t>yanına</a:t>
            </a:r>
            <a:r>
              <a:rPr dirty="0"/>
              <a:t> </a:t>
            </a:r>
            <a:r>
              <a:rPr dirty="0" err="1"/>
              <a:t>kıvrılır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Mia </a:t>
            </a:r>
            <a:r>
              <a:rPr dirty="0" err="1"/>
              <a:t>mutlu</a:t>
            </a:r>
            <a:r>
              <a:rPr dirty="0"/>
              <a:t> </a:t>
            </a:r>
            <a:r>
              <a:rPr dirty="0" err="1"/>
              <a:t>bir</a:t>
            </a:r>
            <a:r>
              <a:rPr dirty="0"/>
              <a:t> </a:t>
            </a:r>
            <a:r>
              <a:rPr dirty="0" err="1">
                <a:highlight>
                  <a:srgbClr val="FFFF00"/>
                </a:highlight>
              </a:rPr>
              <a:t>uykuya</a:t>
            </a:r>
            <a:r>
              <a:rPr dirty="0"/>
              <a:t> </a:t>
            </a:r>
            <a:r>
              <a:rPr dirty="0" err="1"/>
              <a:t>dalar</a:t>
            </a:r>
            <a:r>
              <a:rPr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056040E-1BAF-46AA-D362-64144C4E9B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0754" y="1643152"/>
            <a:ext cx="2898932" cy="2093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24376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2A65BA-484E-4826-68DD-8A32122D4A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BBD6F-B842-A187-708D-E7DD489DE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8F50032-31B6-E200-D6A5-079CC9591E2A}"/>
              </a:ext>
            </a:extLst>
          </p:cNvPr>
          <p:cNvSpPr txBox="1"/>
          <p:nvPr/>
        </p:nvSpPr>
        <p:spPr>
          <a:xfrm>
            <a:off x="914400" y="3474720"/>
            <a:ext cx="6040628" cy="221599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Mia </a:t>
            </a:r>
            <a:r>
              <a:rPr dirty="0" err="1"/>
              <a:t>yorulur</a:t>
            </a:r>
            <a:r>
              <a:rPr dirty="0"/>
              <a:t>. Eve döner.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Annesinin</a:t>
            </a:r>
            <a:r>
              <a:rPr dirty="0"/>
              <a:t> </a:t>
            </a:r>
            <a:r>
              <a:rPr dirty="0" err="1"/>
              <a:t>yanına</a:t>
            </a:r>
            <a:r>
              <a:rPr dirty="0"/>
              <a:t> </a:t>
            </a:r>
            <a:r>
              <a:rPr dirty="0" err="1"/>
              <a:t>kıvrılır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Mia </a:t>
            </a:r>
            <a:r>
              <a:rPr dirty="0" err="1"/>
              <a:t>mutlu</a:t>
            </a:r>
            <a:r>
              <a:rPr dirty="0"/>
              <a:t> </a:t>
            </a:r>
            <a:r>
              <a:rPr dirty="0" err="1"/>
              <a:t>bir</a:t>
            </a:r>
            <a:r>
              <a:rPr dirty="0"/>
              <a:t> </a:t>
            </a:r>
            <a:r>
              <a:rPr dirty="0" err="1"/>
              <a:t>uykuya</a:t>
            </a:r>
            <a:r>
              <a:rPr dirty="0"/>
              <a:t> </a:t>
            </a:r>
            <a:r>
              <a:rPr dirty="0" err="1">
                <a:highlight>
                  <a:srgbClr val="FFFF00"/>
                </a:highlight>
              </a:rPr>
              <a:t>dalar</a:t>
            </a:r>
            <a:r>
              <a:rPr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5A46EF2-3F0D-840E-F588-6E34609F09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0754" y="1643152"/>
            <a:ext cx="2898932" cy="2093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3397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72DABE-61D3-0811-349C-7022B468E2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B4E39-4EC7-6A09-341F-A5261C472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60DC50E-8047-4CD0-39D2-AA3C76B96BDF}"/>
              </a:ext>
            </a:extLst>
          </p:cNvPr>
          <p:cNvSpPr txBox="1"/>
          <p:nvPr/>
        </p:nvSpPr>
        <p:spPr>
          <a:xfrm>
            <a:off x="3755572" y="4400006"/>
            <a:ext cx="1111202" cy="98488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lang="en-US" dirty="0"/>
              <a:t>SON</a:t>
            </a:r>
            <a:endParaRPr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BEAAEB6-EDBB-774E-4385-1876C1FF14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0754" y="1643152"/>
            <a:ext cx="2898932" cy="2093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034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F71B35-C7B2-8CAE-A6CE-B1ACC9D68C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96F8E-B670-DA9F-8E23-D77F03326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80358DC-4037-62A5-469E-DFB167B324E5}"/>
              </a:ext>
            </a:extLst>
          </p:cNvPr>
          <p:cNvSpPr txBox="1"/>
          <p:nvPr/>
        </p:nvSpPr>
        <p:spPr>
          <a:xfrm>
            <a:off x="1219200" y="3254829"/>
            <a:ext cx="6642011" cy="98488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Bir </a:t>
            </a:r>
            <a:r>
              <a:rPr dirty="0" err="1"/>
              <a:t>gün</a:t>
            </a:r>
            <a:r>
              <a:rPr dirty="0"/>
              <a:t>, </a:t>
            </a:r>
            <a:r>
              <a:rPr dirty="0" err="1">
                <a:highlight>
                  <a:srgbClr val="FFFF00"/>
                </a:highlight>
              </a:rPr>
              <a:t>minik</a:t>
            </a:r>
            <a:r>
              <a:rPr dirty="0"/>
              <a:t> </a:t>
            </a:r>
            <a:r>
              <a:rPr dirty="0" err="1"/>
              <a:t>kedi</a:t>
            </a:r>
            <a:r>
              <a:rPr dirty="0"/>
              <a:t> Mia </a:t>
            </a:r>
            <a:r>
              <a:rPr dirty="0" err="1"/>
              <a:t>uyanır</a:t>
            </a:r>
            <a:r>
              <a:rPr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1D84C4-13F9-7161-5BDD-0629E7935A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1365" y="1609385"/>
            <a:ext cx="1501270" cy="1447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950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F88810-67D8-21A7-EDCF-0A66483CA5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60E02-EBC8-14A5-4EA0-0C0BB25C2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91CD3A6-780D-F7B0-0F00-D7B7FFF96FC5}"/>
              </a:ext>
            </a:extLst>
          </p:cNvPr>
          <p:cNvSpPr txBox="1"/>
          <p:nvPr/>
        </p:nvSpPr>
        <p:spPr>
          <a:xfrm>
            <a:off x="1219200" y="3254829"/>
            <a:ext cx="6642011" cy="98488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Bir </a:t>
            </a:r>
            <a:r>
              <a:rPr dirty="0" err="1"/>
              <a:t>gün</a:t>
            </a:r>
            <a:r>
              <a:rPr dirty="0"/>
              <a:t>, </a:t>
            </a:r>
            <a:r>
              <a:rPr dirty="0" err="1"/>
              <a:t>minik</a:t>
            </a:r>
            <a:r>
              <a:rPr dirty="0"/>
              <a:t> </a:t>
            </a:r>
            <a:r>
              <a:rPr dirty="0" err="1">
                <a:highlight>
                  <a:srgbClr val="FFFF00"/>
                </a:highlight>
              </a:rPr>
              <a:t>kedi</a:t>
            </a:r>
            <a:r>
              <a:rPr dirty="0"/>
              <a:t> Mia </a:t>
            </a:r>
            <a:r>
              <a:rPr dirty="0" err="1"/>
              <a:t>uyanır</a:t>
            </a:r>
            <a:r>
              <a:rPr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6F60571-FF89-BD84-4847-BC2587392E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1365" y="1609385"/>
            <a:ext cx="1501270" cy="1447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186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A1095A-CAE3-5E68-F62A-4FB00D5A91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DAAB0-8F55-A958-9534-38CD13DF8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D2E1403-D84B-34DF-78AF-8CAB9C0E2766}"/>
              </a:ext>
            </a:extLst>
          </p:cNvPr>
          <p:cNvSpPr txBox="1"/>
          <p:nvPr/>
        </p:nvSpPr>
        <p:spPr>
          <a:xfrm>
            <a:off x="1219200" y="3254829"/>
            <a:ext cx="6642011" cy="98488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Bir </a:t>
            </a:r>
            <a:r>
              <a:rPr dirty="0" err="1"/>
              <a:t>gün</a:t>
            </a:r>
            <a:r>
              <a:rPr dirty="0"/>
              <a:t>, </a:t>
            </a:r>
            <a:r>
              <a:rPr dirty="0" err="1"/>
              <a:t>minik</a:t>
            </a:r>
            <a:r>
              <a:rPr dirty="0"/>
              <a:t> </a:t>
            </a:r>
            <a:r>
              <a:rPr dirty="0" err="1"/>
              <a:t>kedi</a:t>
            </a:r>
            <a:r>
              <a:rPr dirty="0"/>
              <a:t> </a:t>
            </a:r>
            <a:r>
              <a:rPr dirty="0">
                <a:highlight>
                  <a:srgbClr val="FFFF00"/>
                </a:highlight>
              </a:rPr>
              <a:t>Mia</a:t>
            </a:r>
            <a:r>
              <a:rPr dirty="0"/>
              <a:t> </a:t>
            </a:r>
            <a:r>
              <a:rPr dirty="0" err="1"/>
              <a:t>uyanır</a:t>
            </a:r>
            <a:r>
              <a:rPr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94363A2-DDAD-A322-30E9-32C2D590DF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1365" y="1609385"/>
            <a:ext cx="1501270" cy="1447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723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DE3041-D427-3600-391F-F7CE297108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528E9-D80A-E3A4-27B1-C0D0142C4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C46FE3-5E9A-7F9D-B790-5A8EA73B8699}"/>
              </a:ext>
            </a:extLst>
          </p:cNvPr>
          <p:cNvSpPr txBox="1"/>
          <p:nvPr/>
        </p:nvSpPr>
        <p:spPr>
          <a:xfrm>
            <a:off x="1219200" y="3254829"/>
            <a:ext cx="6642011" cy="98488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/>
              <a:t>Bir </a:t>
            </a:r>
            <a:r>
              <a:rPr dirty="0" err="1"/>
              <a:t>gün</a:t>
            </a:r>
            <a:r>
              <a:rPr dirty="0"/>
              <a:t>, </a:t>
            </a:r>
            <a:r>
              <a:rPr dirty="0" err="1"/>
              <a:t>minik</a:t>
            </a:r>
            <a:r>
              <a:rPr dirty="0"/>
              <a:t> </a:t>
            </a:r>
            <a:r>
              <a:rPr dirty="0" err="1"/>
              <a:t>kedi</a:t>
            </a:r>
            <a:r>
              <a:rPr dirty="0"/>
              <a:t> Mia </a:t>
            </a:r>
            <a:r>
              <a:rPr dirty="0" err="1">
                <a:highlight>
                  <a:srgbClr val="FFFF00"/>
                </a:highlight>
              </a:rPr>
              <a:t>uyanır</a:t>
            </a:r>
            <a:r>
              <a:rPr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91D838-68E3-E63F-D459-96F42941E5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1365" y="1609385"/>
            <a:ext cx="1501270" cy="1447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941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/>
          <p:cNvSpPr txBox="1"/>
          <p:nvPr/>
        </p:nvSpPr>
        <p:spPr>
          <a:xfrm>
            <a:off x="914400" y="3429479"/>
            <a:ext cx="6215548" cy="16004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>
                <a:highlight>
                  <a:srgbClr val="FFFF00"/>
                </a:highlight>
              </a:rPr>
              <a:t>Bahçeye</a:t>
            </a:r>
            <a:r>
              <a:rPr dirty="0"/>
              <a:t> </a:t>
            </a:r>
            <a:r>
              <a:rPr dirty="0" err="1"/>
              <a:t>çıkar</a:t>
            </a:r>
            <a:r>
              <a:rPr dirty="0"/>
              <a:t>. Bir </a:t>
            </a:r>
            <a:r>
              <a:rPr dirty="0" err="1"/>
              <a:t>kuş</a:t>
            </a:r>
            <a:r>
              <a:rPr dirty="0"/>
              <a:t> </a:t>
            </a:r>
            <a:r>
              <a:rPr dirty="0" err="1"/>
              <a:t>görür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Merhaba</a:t>
            </a:r>
            <a:r>
              <a:rPr dirty="0"/>
              <a:t> </a:t>
            </a:r>
            <a:r>
              <a:rPr dirty="0" err="1"/>
              <a:t>kuş</a:t>
            </a:r>
            <a:r>
              <a:rPr dirty="0"/>
              <a:t>! der Mia.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0D31465-ED6D-A770-8500-62039E6A0F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5422" y="1599721"/>
            <a:ext cx="1501270" cy="150127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C22C24-6AB8-A275-93DD-0F48D21E31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D3CD7-1B97-3964-E43A-26A9BF002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B2D40E-B164-20FF-38DF-4E2CBCD4BC95}"/>
              </a:ext>
            </a:extLst>
          </p:cNvPr>
          <p:cNvSpPr txBox="1"/>
          <p:nvPr/>
        </p:nvSpPr>
        <p:spPr>
          <a:xfrm>
            <a:off x="914400" y="3429479"/>
            <a:ext cx="6215548" cy="16004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endParaRPr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Bahçeye</a:t>
            </a:r>
            <a:r>
              <a:rPr dirty="0"/>
              <a:t> </a:t>
            </a:r>
            <a:r>
              <a:rPr dirty="0" err="1">
                <a:highlight>
                  <a:srgbClr val="FFFF00"/>
                </a:highlight>
              </a:rPr>
              <a:t>çıkar</a:t>
            </a:r>
            <a:r>
              <a:rPr dirty="0"/>
              <a:t>. Bir </a:t>
            </a:r>
            <a:r>
              <a:rPr dirty="0" err="1"/>
              <a:t>kuş</a:t>
            </a:r>
            <a:r>
              <a:rPr dirty="0"/>
              <a:t> </a:t>
            </a:r>
            <a:r>
              <a:rPr dirty="0" err="1"/>
              <a:t>görür</a:t>
            </a:r>
            <a:r>
              <a:rPr dirty="0"/>
              <a:t>. </a:t>
            </a:r>
            <a:endParaRPr lang="en-US" dirty="0"/>
          </a:p>
          <a:p>
            <a:pPr>
              <a:defRPr sz="4000" b="1">
                <a:solidFill>
                  <a:srgbClr val="000000"/>
                </a:solidFill>
              </a:defRPr>
            </a:pPr>
            <a:r>
              <a:rPr dirty="0" err="1"/>
              <a:t>Merhaba</a:t>
            </a:r>
            <a:r>
              <a:rPr dirty="0"/>
              <a:t> </a:t>
            </a:r>
            <a:r>
              <a:rPr dirty="0" err="1"/>
              <a:t>kuş</a:t>
            </a:r>
            <a:r>
              <a:rPr dirty="0"/>
              <a:t>! der Mia.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88B3CA8-C21B-B327-CF13-93EE926BAC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5422" y="1599721"/>
            <a:ext cx="1501270" cy="1501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314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468</Words>
  <Application>Microsoft Office PowerPoint</Application>
  <PresentationFormat>On-screen Show (4:3)</PresentationFormat>
  <Paragraphs>118</Paragraphs>
  <Slides>37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1" baseType="lpstr">
      <vt:lpstr>Aptos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Hasan Çitçi</dc:creator>
  <cp:keywords/>
  <dc:description>generated using python-pptx</dc:description>
  <cp:lastModifiedBy>Hasan Çitçi</cp:lastModifiedBy>
  <cp:revision>2</cp:revision>
  <dcterms:created xsi:type="dcterms:W3CDTF">2013-01-27T09:14:16Z</dcterms:created>
  <dcterms:modified xsi:type="dcterms:W3CDTF">2025-05-29T17:27:32Z</dcterms:modified>
  <cp:category/>
</cp:coreProperties>
</file>