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57" r:id="rId8"/>
    <p:sldId id="269" r:id="rId9"/>
    <p:sldId id="270" r:id="rId10"/>
    <p:sldId id="258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59" r:id="rId19"/>
    <p:sldId id="278" r:id="rId20"/>
    <p:sldId id="279" r:id="rId21"/>
    <p:sldId id="280" r:id="rId22"/>
    <p:sldId id="281" r:id="rId23"/>
    <p:sldId id="282" r:id="rId24"/>
    <p:sldId id="283" r:id="rId25"/>
    <p:sldId id="260" r:id="rId26"/>
    <p:sldId id="284" r:id="rId27"/>
    <p:sldId id="285" r:id="rId28"/>
    <p:sldId id="286" r:id="rId29"/>
    <p:sldId id="287" r:id="rId30"/>
    <p:sldId id="261" r:id="rId31"/>
    <p:sldId id="288" r:id="rId32"/>
    <p:sldId id="289" r:id="rId33"/>
    <p:sldId id="290" r:id="rId34"/>
    <p:sldId id="291" r:id="rId35"/>
    <p:sldId id="262" r:id="rId36"/>
    <p:sldId id="292" r:id="rId37"/>
    <p:sldId id="293" r:id="rId38"/>
    <p:sldId id="294" r:id="rId39"/>
    <p:sldId id="295" r:id="rId40"/>
    <p:sldId id="296" r:id="rId41"/>
    <p:sldId id="297" r:id="rId42"/>
    <p:sldId id="263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810" y="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Minik </a:t>
            </a:r>
            <a:r>
              <a:rPr lang="en-US" dirty="0" err="1"/>
              <a:t>Köpek</a:t>
            </a:r>
            <a:r>
              <a:rPr lang="en-US" dirty="0"/>
              <a:t> Pamuk</a:t>
            </a:r>
            <a:endParaRPr dirty="0"/>
          </a:p>
        </p:txBody>
      </p:sp>
      <p:pic>
        <p:nvPicPr>
          <p:cNvPr id="1026" name="Picture 2" descr="Free Adorable golden retriever puppies sitting in a field of flowers, enjoying a sunny day. Stock Photo">
            <a:extLst>
              <a:ext uri="{FF2B5EF4-FFF2-40B4-BE49-F238E27FC236}">
                <a16:creationId xmlns:a16="http://schemas.microsoft.com/office/drawing/2014/main" id="{3B16B765-3DF6-B923-78B4-BBF24AAEC6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928" y="2198132"/>
            <a:ext cx="4082143" cy="3061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997076"/>
            <a:ext cx="5137047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>
                <a:highlight>
                  <a:srgbClr val="FFFF00"/>
                </a:highlight>
              </a:rPr>
              <a:t>Bahçede</a:t>
            </a:r>
            <a:r>
              <a:rPr dirty="0"/>
              <a:t> </a:t>
            </a:r>
            <a:r>
              <a:rPr dirty="0" err="1"/>
              <a:t>bir</a:t>
            </a:r>
            <a:r>
              <a:rPr dirty="0"/>
              <a:t> top </a:t>
            </a:r>
            <a:r>
              <a:rPr dirty="0" err="1"/>
              <a:t>bulur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Topum</a:t>
            </a:r>
            <a:r>
              <a:rPr dirty="0"/>
              <a:t> var! </a:t>
            </a:r>
            <a:r>
              <a:rPr dirty="0" err="1"/>
              <a:t>diye</a:t>
            </a:r>
            <a:r>
              <a:rPr dirty="0"/>
              <a:t> </a:t>
            </a:r>
            <a:r>
              <a:rPr dirty="0" err="1"/>
              <a:t>havlar</a:t>
            </a:r>
            <a:r>
              <a:rPr dirty="0"/>
              <a:t>.</a:t>
            </a:r>
          </a:p>
        </p:txBody>
      </p:sp>
      <p:pic>
        <p:nvPicPr>
          <p:cNvPr id="3074" name="Picture 2" descr="Ingilizce Bulldog, Buldog, Top, Köpek">
            <a:extLst>
              <a:ext uri="{FF2B5EF4-FFF2-40B4-BE49-F238E27FC236}">
                <a16:creationId xmlns:a16="http://schemas.microsoft.com/office/drawing/2014/main" id="{3FD8DEE8-4FBD-2226-6713-3349DF378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5858" y="3231571"/>
            <a:ext cx="3917169" cy="2631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59D401-ACCA-2AAE-F871-584109F084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DB7B4-9D28-B9D7-A55C-C3C7D6073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9D09D3-9D68-DAFF-6178-0D1FD584851B}"/>
              </a:ext>
            </a:extLst>
          </p:cNvPr>
          <p:cNvSpPr txBox="1"/>
          <p:nvPr/>
        </p:nvSpPr>
        <p:spPr>
          <a:xfrm>
            <a:off x="914400" y="997076"/>
            <a:ext cx="5137047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Bahçede</a:t>
            </a:r>
            <a:r>
              <a:rPr dirty="0"/>
              <a:t> </a:t>
            </a:r>
            <a:r>
              <a:rPr dirty="0" err="1">
                <a:highlight>
                  <a:srgbClr val="FFFF00"/>
                </a:highlight>
              </a:rPr>
              <a:t>bir</a:t>
            </a:r>
            <a:r>
              <a:rPr dirty="0"/>
              <a:t> top </a:t>
            </a:r>
            <a:r>
              <a:rPr dirty="0" err="1"/>
              <a:t>bulur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Topum</a:t>
            </a:r>
            <a:r>
              <a:rPr dirty="0"/>
              <a:t> var! </a:t>
            </a:r>
            <a:r>
              <a:rPr dirty="0" err="1"/>
              <a:t>diye</a:t>
            </a:r>
            <a:r>
              <a:rPr dirty="0"/>
              <a:t> </a:t>
            </a:r>
            <a:r>
              <a:rPr dirty="0" err="1"/>
              <a:t>havlar</a:t>
            </a:r>
            <a:r>
              <a:rPr dirty="0"/>
              <a:t>.</a:t>
            </a:r>
          </a:p>
        </p:txBody>
      </p:sp>
      <p:pic>
        <p:nvPicPr>
          <p:cNvPr id="3074" name="Picture 2" descr="Ingilizce Bulldog, Buldog, Top, Köpek">
            <a:extLst>
              <a:ext uri="{FF2B5EF4-FFF2-40B4-BE49-F238E27FC236}">
                <a16:creationId xmlns:a16="http://schemas.microsoft.com/office/drawing/2014/main" id="{3CF1EA14-FDA4-0847-2DAC-3A8E7C8FB4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5858" y="3231571"/>
            <a:ext cx="3917169" cy="2631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6241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A3D157-DE2B-D08C-5C68-B24DBB62C2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181EA-6DFD-51D1-BAA0-9FCF60E21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60DEF0-7D16-7031-72B3-E3DB74686295}"/>
              </a:ext>
            </a:extLst>
          </p:cNvPr>
          <p:cNvSpPr txBox="1"/>
          <p:nvPr/>
        </p:nvSpPr>
        <p:spPr>
          <a:xfrm>
            <a:off x="914400" y="997076"/>
            <a:ext cx="5137047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Bahçede</a:t>
            </a:r>
            <a:r>
              <a:rPr dirty="0"/>
              <a:t> </a:t>
            </a:r>
            <a:r>
              <a:rPr dirty="0" err="1"/>
              <a:t>bir</a:t>
            </a:r>
            <a:r>
              <a:rPr dirty="0"/>
              <a:t> </a:t>
            </a:r>
            <a:r>
              <a:rPr dirty="0">
                <a:highlight>
                  <a:srgbClr val="FFFF00"/>
                </a:highlight>
              </a:rPr>
              <a:t>top</a:t>
            </a:r>
            <a:r>
              <a:rPr dirty="0"/>
              <a:t> </a:t>
            </a:r>
            <a:r>
              <a:rPr dirty="0" err="1"/>
              <a:t>bulur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Topum</a:t>
            </a:r>
            <a:r>
              <a:rPr dirty="0"/>
              <a:t> var! </a:t>
            </a:r>
            <a:r>
              <a:rPr dirty="0" err="1"/>
              <a:t>diye</a:t>
            </a:r>
            <a:r>
              <a:rPr dirty="0"/>
              <a:t> </a:t>
            </a:r>
            <a:r>
              <a:rPr dirty="0" err="1"/>
              <a:t>havlar</a:t>
            </a:r>
            <a:r>
              <a:rPr dirty="0"/>
              <a:t>.</a:t>
            </a:r>
          </a:p>
        </p:txBody>
      </p:sp>
      <p:pic>
        <p:nvPicPr>
          <p:cNvPr id="3074" name="Picture 2" descr="Ingilizce Bulldog, Buldog, Top, Köpek">
            <a:extLst>
              <a:ext uri="{FF2B5EF4-FFF2-40B4-BE49-F238E27FC236}">
                <a16:creationId xmlns:a16="http://schemas.microsoft.com/office/drawing/2014/main" id="{86D5A9C5-F067-370B-EC70-769C170BB3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5858" y="3231571"/>
            <a:ext cx="3917169" cy="2631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060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1202CE-8C51-112E-AEC3-F3911DE165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EDB0E-C7FB-9FAF-4EE4-211B364C8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2600B7-922D-FEDD-B1AA-476FAD663D27}"/>
              </a:ext>
            </a:extLst>
          </p:cNvPr>
          <p:cNvSpPr txBox="1"/>
          <p:nvPr/>
        </p:nvSpPr>
        <p:spPr>
          <a:xfrm>
            <a:off x="914400" y="997076"/>
            <a:ext cx="5137047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Bahçede</a:t>
            </a:r>
            <a:r>
              <a:rPr dirty="0"/>
              <a:t> </a:t>
            </a:r>
            <a:r>
              <a:rPr dirty="0" err="1"/>
              <a:t>bir</a:t>
            </a:r>
            <a:r>
              <a:rPr dirty="0"/>
              <a:t> top </a:t>
            </a:r>
            <a:r>
              <a:rPr dirty="0" err="1">
                <a:highlight>
                  <a:srgbClr val="FFFF00"/>
                </a:highlight>
              </a:rPr>
              <a:t>bulur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Topum</a:t>
            </a:r>
            <a:r>
              <a:rPr dirty="0"/>
              <a:t> var! </a:t>
            </a:r>
            <a:r>
              <a:rPr dirty="0" err="1"/>
              <a:t>diye</a:t>
            </a:r>
            <a:r>
              <a:rPr dirty="0"/>
              <a:t> </a:t>
            </a:r>
            <a:r>
              <a:rPr dirty="0" err="1"/>
              <a:t>havlar</a:t>
            </a:r>
            <a:r>
              <a:rPr dirty="0"/>
              <a:t>.</a:t>
            </a:r>
          </a:p>
        </p:txBody>
      </p:sp>
      <p:pic>
        <p:nvPicPr>
          <p:cNvPr id="3074" name="Picture 2" descr="Ingilizce Bulldog, Buldog, Top, Köpek">
            <a:extLst>
              <a:ext uri="{FF2B5EF4-FFF2-40B4-BE49-F238E27FC236}">
                <a16:creationId xmlns:a16="http://schemas.microsoft.com/office/drawing/2014/main" id="{DAF681DD-D1D4-95E6-3EB0-8C094690FC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5858" y="3231571"/>
            <a:ext cx="3917169" cy="2631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8901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7F9F36-241D-E80F-EED1-5E337ABF08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F4F4E-AF57-97B5-3074-51C90B890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0460BC-FBF0-C176-D12F-79007D4157DF}"/>
              </a:ext>
            </a:extLst>
          </p:cNvPr>
          <p:cNvSpPr txBox="1"/>
          <p:nvPr/>
        </p:nvSpPr>
        <p:spPr>
          <a:xfrm>
            <a:off x="914400" y="997076"/>
            <a:ext cx="5137047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Bahçede</a:t>
            </a:r>
            <a:r>
              <a:rPr dirty="0"/>
              <a:t> </a:t>
            </a:r>
            <a:r>
              <a:rPr dirty="0" err="1"/>
              <a:t>bir</a:t>
            </a:r>
            <a:r>
              <a:rPr dirty="0"/>
              <a:t> top </a:t>
            </a:r>
            <a:r>
              <a:rPr dirty="0" err="1"/>
              <a:t>bulur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>
                <a:highlight>
                  <a:srgbClr val="FFFF00"/>
                </a:highlight>
              </a:rPr>
              <a:t>Topum</a:t>
            </a:r>
            <a:r>
              <a:rPr dirty="0"/>
              <a:t> var! </a:t>
            </a:r>
            <a:r>
              <a:rPr dirty="0" err="1"/>
              <a:t>diye</a:t>
            </a:r>
            <a:r>
              <a:rPr dirty="0"/>
              <a:t> </a:t>
            </a:r>
            <a:r>
              <a:rPr dirty="0" err="1"/>
              <a:t>havlar</a:t>
            </a:r>
            <a:r>
              <a:rPr dirty="0"/>
              <a:t>.</a:t>
            </a:r>
          </a:p>
        </p:txBody>
      </p:sp>
      <p:pic>
        <p:nvPicPr>
          <p:cNvPr id="3074" name="Picture 2" descr="Ingilizce Bulldog, Buldog, Top, Köpek">
            <a:extLst>
              <a:ext uri="{FF2B5EF4-FFF2-40B4-BE49-F238E27FC236}">
                <a16:creationId xmlns:a16="http://schemas.microsoft.com/office/drawing/2014/main" id="{C29BF0D9-8B68-A90D-F611-5ED023AEB5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5858" y="3231571"/>
            <a:ext cx="3917169" cy="2631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5843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8C03A8-188A-ED7C-647F-0BCDA79C7E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D7F71-0A05-C962-91B7-6713C93E7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5302EE-F79E-F595-E260-F707A1AF47A5}"/>
              </a:ext>
            </a:extLst>
          </p:cNvPr>
          <p:cNvSpPr txBox="1"/>
          <p:nvPr/>
        </p:nvSpPr>
        <p:spPr>
          <a:xfrm>
            <a:off x="914400" y="997076"/>
            <a:ext cx="5137047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Bahçede</a:t>
            </a:r>
            <a:r>
              <a:rPr dirty="0"/>
              <a:t> </a:t>
            </a:r>
            <a:r>
              <a:rPr dirty="0" err="1"/>
              <a:t>bir</a:t>
            </a:r>
            <a:r>
              <a:rPr dirty="0"/>
              <a:t> top </a:t>
            </a:r>
            <a:r>
              <a:rPr dirty="0" err="1"/>
              <a:t>bulur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Topum</a:t>
            </a:r>
            <a:r>
              <a:rPr dirty="0"/>
              <a:t> </a:t>
            </a:r>
            <a:r>
              <a:rPr dirty="0">
                <a:highlight>
                  <a:srgbClr val="FFFF00"/>
                </a:highlight>
              </a:rPr>
              <a:t>var</a:t>
            </a:r>
            <a:r>
              <a:rPr dirty="0"/>
              <a:t>! </a:t>
            </a:r>
            <a:r>
              <a:rPr dirty="0" err="1"/>
              <a:t>diye</a:t>
            </a:r>
            <a:r>
              <a:rPr dirty="0"/>
              <a:t> </a:t>
            </a:r>
            <a:r>
              <a:rPr dirty="0" err="1"/>
              <a:t>havlar</a:t>
            </a:r>
            <a:r>
              <a:rPr dirty="0"/>
              <a:t>.</a:t>
            </a:r>
          </a:p>
        </p:txBody>
      </p:sp>
      <p:pic>
        <p:nvPicPr>
          <p:cNvPr id="3074" name="Picture 2" descr="Ingilizce Bulldog, Buldog, Top, Köpek">
            <a:extLst>
              <a:ext uri="{FF2B5EF4-FFF2-40B4-BE49-F238E27FC236}">
                <a16:creationId xmlns:a16="http://schemas.microsoft.com/office/drawing/2014/main" id="{5B2A178E-CAFA-7902-F297-A55C705288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5858" y="3231571"/>
            <a:ext cx="3917169" cy="2631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0559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BE7E9A-A8C4-2AA8-99EA-B66A62AB7A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C5ADE-8B54-814E-5A12-CE8F3ECDF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0A401A-74A6-2983-DD8C-8C7B0465970E}"/>
              </a:ext>
            </a:extLst>
          </p:cNvPr>
          <p:cNvSpPr txBox="1"/>
          <p:nvPr/>
        </p:nvSpPr>
        <p:spPr>
          <a:xfrm>
            <a:off x="914400" y="997076"/>
            <a:ext cx="5137047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Bahçede</a:t>
            </a:r>
            <a:r>
              <a:rPr dirty="0"/>
              <a:t> </a:t>
            </a:r>
            <a:r>
              <a:rPr dirty="0" err="1"/>
              <a:t>bir</a:t>
            </a:r>
            <a:r>
              <a:rPr dirty="0"/>
              <a:t> top </a:t>
            </a:r>
            <a:r>
              <a:rPr dirty="0" err="1"/>
              <a:t>bulur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Topum</a:t>
            </a:r>
            <a:r>
              <a:rPr dirty="0"/>
              <a:t> var! </a:t>
            </a:r>
            <a:r>
              <a:rPr dirty="0" err="1">
                <a:highlight>
                  <a:srgbClr val="FFFF00"/>
                </a:highlight>
              </a:rPr>
              <a:t>diye</a:t>
            </a:r>
            <a:r>
              <a:rPr dirty="0"/>
              <a:t> </a:t>
            </a:r>
            <a:r>
              <a:rPr dirty="0" err="1"/>
              <a:t>havlar</a:t>
            </a:r>
            <a:r>
              <a:rPr dirty="0"/>
              <a:t>.</a:t>
            </a:r>
          </a:p>
        </p:txBody>
      </p:sp>
      <p:pic>
        <p:nvPicPr>
          <p:cNvPr id="3074" name="Picture 2" descr="Ingilizce Bulldog, Buldog, Top, Köpek">
            <a:extLst>
              <a:ext uri="{FF2B5EF4-FFF2-40B4-BE49-F238E27FC236}">
                <a16:creationId xmlns:a16="http://schemas.microsoft.com/office/drawing/2014/main" id="{66AD610B-B3DB-90EA-A2F9-BCBBC92C7A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5858" y="3231571"/>
            <a:ext cx="3917169" cy="2631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3376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0126A7-4758-1AFD-B58C-B3AD0BBD24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BD1A9-A725-709D-F15F-C8F0BCB07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86C2E8-DB15-D9EF-90D6-DAA44813ABD4}"/>
              </a:ext>
            </a:extLst>
          </p:cNvPr>
          <p:cNvSpPr txBox="1"/>
          <p:nvPr/>
        </p:nvSpPr>
        <p:spPr>
          <a:xfrm>
            <a:off x="914400" y="997076"/>
            <a:ext cx="5137047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Bahçede</a:t>
            </a:r>
            <a:r>
              <a:rPr dirty="0"/>
              <a:t> </a:t>
            </a:r>
            <a:r>
              <a:rPr dirty="0" err="1"/>
              <a:t>bir</a:t>
            </a:r>
            <a:r>
              <a:rPr dirty="0"/>
              <a:t> top </a:t>
            </a:r>
            <a:r>
              <a:rPr dirty="0" err="1"/>
              <a:t>bulur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Topum</a:t>
            </a:r>
            <a:r>
              <a:rPr dirty="0"/>
              <a:t> var! </a:t>
            </a:r>
            <a:r>
              <a:rPr dirty="0" err="1"/>
              <a:t>diye</a:t>
            </a:r>
            <a:r>
              <a:rPr dirty="0"/>
              <a:t> </a:t>
            </a:r>
            <a:r>
              <a:rPr dirty="0" err="1">
                <a:highlight>
                  <a:srgbClr val="FFFF00"/>
                </a:highlight>
              </a:rPr>
              <a:t>havlar</a:t>
            </a:r>
            <a:r>
              <a:rPr dirty="0"/>
              <a:t>.</a:t>
            </a:r>
          </a:p>
        </p:txBody>
      </p:sp>
      <p:pic>
        <p:nvPicPr>
          <p:cNvPr id="3074" name="Picture 2" descr="Ingilizce Bulldog, Buldog, Top, Köpek">
            <a:extLst>
              <a:ext uri="{FF2B5EF4-FFF2-40B4-BE49-F238E27FC236}">
                <a16:creationId xmlns:a16="http://schemas.microsoft.com/office/drawing/2014/main" id="{7C0DE214-C8B9-A2C3-95B2-2E0662D77D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5858" y="3231571"/>
            <a:ext cx="3917169" cy="2631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3848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028581"/>
            <a:ext cx="6093976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>
                <a:highlight>
                  <a:srgbClr val="FFFF00"/>
                </a:highlight>
              </a:rPr>
              <a:t>Pamuk</a:t>
            </a:r>
            <a:r>
              <a:rPr dirty="0"/>
              <a:t> </a:t>
            </a:r>
            <a:r>
              <a:rPr dirty="0" err="1"/>
              <a:t>topu</a:t>
            </a:r>
            <a:r>
              <a:rPr dirty="0"/>
              <a:t> </a:t>
            </a:r>
            <a:r>
              <a:rPr dirty="0" err="1"/>
              <a:t>yuvarlar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Top </a:t>
            </a:r>
            <a:r>
              <a:rPr dirty="0" err="1"/>
              <a:t>çiçeklerin</a:t>
            </a:r>
            <a:r>
              <a:rPr dirty="0"/>
              <a:t> </a:t>
            </a:r>
            <a:r>
              <a:rPr dirty="0" err="1"/>
              <a:t>arasına</a:t>
            </a:r>
            <a:r>
              <a:rPr dirty="0"/>
              <a:t> </a:t>
            </a:r>
            <a:r>
              <a:rPr dirty="0" err="1"/>
              <a:t>kaçar</a:t>
            </a:r>
            <a:r>
              <a:rPr dirty="0"/>
              <a:t>.</a:t>
            </a:r>
          </a:p>
        </p:txBody>
      </p:sp>
      <p:pic>
        <p:nvPicPr>
          <p:cNvPr id="4098" name="Picture 2" descr="Süs, Noel, Noel Top, Noel Dekorasyonu">
            <a:extLst>
              <a:ext uri="{FF2B5EF4-FFF2-40B4-BE49-F238E27FC236}">
                <a16:creationId xmlns:a16="http://schemas.microsoft.com/office/drawing/2014/main" id="{27A0E790-5885-3CE5-08D4-A5C415071D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399" y="3059669"/>
            <a:ext cx="3505201" cy="2338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0A7189-4837-FF18-525A-0EE33B3360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812D5-AB04-BEBA-3E7D-6153DA4CE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0D721A-1361-9A92-769A-6E9839D20B2E}"/>
              </a:ext>
            </a:extLst>
          </p:cNvPr>
          <p:cNvSpPr txBox="1"/>
          <p:nvPr/>
        </p:nvSpPr>
        <p:spPr>
          <a:xfrm>
            <a:off x="914400" y="1028581"/>
            <a:ext cx="6093976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Pamuk </a:t>
            </a:r>
            <a:r>
              <a:rPr dirty="0" err="1">
                <a:highlight>
                  <a:srgbClr val="FFFF00"/>
                </a:highlight>
              </a:rPr>
              <a:t>topu</a:t>
            </a:r>
            <a:r>
              <a:rPr dirty="0"/>
              <a:t> </a:t>
            </a:r>
            <a:r>
              <a:rPr dirty="0" err="1"/>
              <a:t>yuvarlar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Top </a:t>
            </a:r>
            <a:r>
              <a:rPr dirty="0" err="1"/>
              <a:t>çiçeklerin</a:t>
            </a:r>
            <a:r>
              <a:rPr dirty="0"/>
              <a:t> </a:t>
            </a:r>
            <a:r>
              <a:rPr dirty="0" err="1"/>
              <a:t>arasına</a:t>
            </a:r>
            <a:r>
              <a:rPr dirty="0"/>
              <a:t> </a:t>
            </a:r>
            <a:r>
              <a:rPr dirty="0" err="1"/>
              <a:t>kaçar</a:t>
            </a:r>
            <a:r>
              <a:rPr dirty="0"/>
              <a:t>.</a:t>
            </a:r>
          </a:p>
        </p:txBody>
      </p:sp>
      <p:pic>
        <p:nvPicPr>
          <p:cNvPr id="4098" name="Picture 2" descr="Süs, Noel, Noel Top, Noel Dekorasyonu">
            <a:extLst>
              <a:ext uri="{FF2B5EF4-FFF2-40B4-BE49-F238E27FC236}">
                <a16:creationId xmlns:a16="http://schemas.microsoft.com/office/drawing/2014/main" id="{1B65EA77-897B-DF49-D88A-8C757AD808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399" y="3059669"/>
            <a:ext cx="3505201" cy="2338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7518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4DE5B2-F3EA-BD89-EE06-493A6F04A2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D292E-03ED-B9D2-A108-AFE82D575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Minik </a:t>
            </a:r>
            <a:r>
              <a:rPr lang="en-US" dirty="0" err="1"/>
              <a:t>Köpek</a:t>
            </a:r>
            <a:r>
              <a:rPr lang="en-US" dirty="0"/>
              <a:t> Pamuk</a:t>
            </a:r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BFA28A-945E-DA2D-BAA5-85E29C055242}"/>
              </a:ext>
            </a:extLst>
          </p:cNvPr>
          <p:cNvSpPr txBox="1"/>
          <p:nvPr/>
        </p:nvSpPr>
        <p:spPr>
          <a:xfrm>
            <a:off x="914400" y="1828800"/>
            <a:ext cx="7319183" cy="9848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lang="en-US" dirty="0">
                <a:highlight>
                  <a:srgbClr val="FFFF00"/>
                </a:highlight>
              </a:rPr>
              <a:t>Minik</a:t>
            </a:r>
            <a:r>
              <a:rPr lang="en-US" dirty="0"/>
              <a:t> </a:t>
            </a:r>
            <a:r>
              <a:rPr lang="en-US" dirty="0" err="1"/>
              <a:t>köpek</a:t>
            </a:r>
            <a:r>
              <a:rPr lang="en-US" dirty="0"/>
              <a:t> Pamuk </a:t>
            </a:r>
            <a:r>
              <a:rPr lang="en-US" dirty="0" err="1"/>
              <a:t>sabah</a:t>
            </a:r>
            <a:r>
              <a:rPr lang="en-US" dirty="0"/>
              <a:t> </a:t>
            </a:r>
            <a:r>
              <a:rPr lang="en-US" dirty="0" err="1"/>
              <a:t>uyanır</a:t>
            </a:r>
            <a:r>
              <a:rPr lang="en-US" dirty="0"/>
              <a:t>.</a:t>
            </a:r>
          </a:p>
        </p:txBody>
      </p:sp>
      <p:pic>
        <p:nvPicPr>
          <p:cNvPr id="1026" name="Picture 2" descr="Free Adorable golden retriever puppies sitting in a field of flowers, enjoying a sunny day. Stock Photo">
            <a:extLst>
              <a:ext uri="{FF2B5EF4-FFF2-40B4-BE49-F238E27FC236}">
                <a16:creationId xmlns:a16="http://schemas.microsoft.com/office/drawing/2014/main" id="{55265265-8248-F85D-9A90-CD09FF72AF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928" y="3012620"/>
            <a:ext cx="4082143" cy="3061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9084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D17434-D11B-32B1-FA51-4A64FE4875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88ED6-5433-5E37-A749-FC41A66F7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22B646-7D0B-2926-34DA-723A6C38607B}"/>
              </a:ext>
            </a:extLst>
          </p:cNvPr>
          <p:cNvSpPr txBox="1"/>
          <p:nvPr/>
        </p:nvSpPr>
        <p:spPr>
          <a:xfrm>
            <a:off x="914400" y="1028581"/>
            <a:ext cx="6093976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Pamuk </a:t>
            </a:r>
            <a:r>
              <a:rPr dirty="0" err="1"/>
              <a:t>topu</a:t>
            </a:r>
            <a:r>
              <a:rPr dirty="0"/>
              <a:t> </a:t>
            </a:r>
            <a:r>
              <a:rPr dirty="0" err="1">
                <a:highlight>
                  <a:srgbClr val="FFFF00"/>
                </a:highlight>
              </a:rPr>
              <a:t>yuvarlar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Top </a:t>
            </a:r>
            <a:r>
              <a:rPr dirty="0" err="1"/>
              <a:t>çiçeklerin</a:t>
            </a:r>
            <a:r>
              <a:rPr dirty="0"/>
              <a:t> </a:t>
            </a:r>
            <a:r>
              <a:rPr dirty="0" err="1"/>
              <a:t>arasına</a:t>
            </a:r>
            <a:r>
              <a:rPr dirty="0"/>
              <a:t> </a:t>
            </a:r>
            <a:r>
              <a:rPr dirty="0" err="1"/>
              <a:t>kaçar</a:t>
            </a:r>
            <a:r>
              <a:rPr dirty="0"/>
              <a:t>.</a:t>
            </a:r>
          </a:p>
        </p:txBody>
      </p:sp>
      <p:pic>
        <p:nvPicPr>
          <p:cNvPr id="4098" name="Picture 2" descr="Süs, Noel, Noel Top, Noel Dekorasyonu">
            <a:extLst>
              <a:ext uri="{FF2B5EF4-FFF2-40B4-BE49-F238E27FC236}">
                <a16:creationId xmlns:a16="http://schemas.microsoft.com/office/drawing/2014/main" id="{069B248F-2AF1-2B35-3817-5F5B5C68BA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399" y="3059669"/>
            <a:ext cx="3505201" cy="2338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36032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0DFA52-3ED8-A4FE-D1DE-9B94432DFF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E9596-A61F-7A6D-6CD6-53E5C1FC9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9AFF44-B837-287E-51FB-53AD3BEF5DC5}"/>
              </a:ext>
            </a:extLst>
          </p:cNvPr>
          <p:cNvSpPr txBox="1"/>
          <p:nvPr/>
        </p:nvSpPr>
        <p:spPr>
          <a:xfrm>
            <a:off x="914400" y="1028581"/>
            <a:ext cx="6093976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Pamuk </a:t>
            </a:r>
            <a:r>
              <a:rPr dirty="0" err="1"/>
              <a:t>topu</a:t>
            </a:r>
            <a:r>
              <a:rPr dirty="0"/>
              <a:t> </a:t>
            </a:r>
            <a:r>
              <a:rPr dirty="0" err="1"/>
              <a:t>yuvarlar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>
                <a:highlight>
                  <a:srgbClr val="FFFF00"/>
                </a:highlight>
              </a:rPr>
              <a:t>Top</a:t>
            </a:r>
            <a:r>
              <a:rPr dirty="0"/>
              <a:t> </a:t>
            </a:r>
            <a:r>
              <a:rPr dirty="0" err="1"/>
              <a:t>çiçeklerin</a:t>
            </a:r>
            <a:r>
              <a:rPr dirty="0"/>
              <a:t> </a:t>
            </a:r>
            <a:r>
              <a:rPr dirty="0" err="1"/>
              <a:t>arasına</a:t>
            </a:r>
            <a:r>
              <a:rPr dirty="0"/>
              <a:t> </a:t>
            </a:r>
            <a:r>
              <a:rPr dirty="0" err="1"/>
              <a:t>kaçar</a:t>
            </a:r>
            <a:r>
              <a:rPr dirty="0"/>
              <a:t>.</a:t>
            </a:r>
          </a:p>
        </p:txBody>
      </p:sp>
      <p:pic>
        <p:nvPicPr>
          <p:cNvPr id="4098" name="Picture 2" descr="Süs, Noel, Noel Top, Noel Dekorasyonu">
            <a:extLst>
              <a:ext uri="{FF2B5EF4-FFF2-40B4-BE49-F238E27FC236}">
                <a16:creationId xmlns:a16="http://schemas.microsoft.com/office/drawing/2014/main" id="{0E0BD4D9-448D-B13F-8BF7-080DD9A8B7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399" y="3059669"/>
            <a:ext cx="3505201" cy="2338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26125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89738F-DCAB-4BFF-48E3-3CD775468A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8D708-0197-897E-5589-F01BEC8C6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B3471F-0186-0DFA-F11C-D8467900B908}"/>
              </a:ext>
            </a:extLst>
          </p:cNvPr>
          <p:cNvSpPr txBox="1"/>
          <p:nvPr/>
        </p:nvSpPr>
        <p:spPr>
          <a:xfrm>
            <a:off x="914400" y="1028581"/>
            <a:ext cx="6093976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Pamuk </a:t>
            </a:r>
            <a:r>
              <a:rPr dirty="0" err="1"/>
              <a:t>topu</a:t>
            </a:r>
            <a:r>
              <a:rPr dirty="0"/>
              <a:t> </a:t>
            </a:r>
            <a:r>
              <a:rPr dirty="0" err="1"/>
              <a:t>yuvarlar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Top </a:t>
            </a:r>
            <a:r>
              <a:rPr dirty="0" err="1">
                <a:highlight>
                  <a:srgbClr val="FFFF00"/>
                </a:highlight>
              </a:rPr>
              <a:t>çiçeklerin</a:t>
            </a:r>
            <a:r>
              <a:rPr dirty="0"/>
              <a:t> </a:t>
            </a:r>
            <a:r>
              <a:rPr dirty="0" err="1"/>
              <a:t>arasına</a:t>
            </a:r>
            <a:r>
              <a:rPr dirty="0"/>
              <a:t> </a:t>
            </a:r>
            <a:r>
              <a:rPr dirty="0" err="1"/>
              <a:t>kaçar</a:t>
            </a:r>
            <a:r>
              <a:rPr dirty="0"/>
              <a:t>.</a:t>
            </a:r>
          </a:p>
        </p:txBody>
      </p:sp>
      <p:pic>
        <p:nvPicPr>
          <p:cNvPr id="4098" name="Picture 2" descr="Süs, Noel, Noel Top, Noel Dekorasyonu">
            <a:extLst>
              <a:ext uri="{FF2B5EF4-FFF2-40B4-BE49-F238E27FC236}">
                <a16:creationId xmlns:a16="http://schemas.microsoft.com/office/drawing/2014/main" id="{DBB16354-9593-C2BE-CDF7-D08C085C0E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399" y="3059669"/>
            <a:ext cx="3505201" cy="2338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42051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CC06FE-075D-BB69-B0FD-B0065BE50C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B04EA-FA71-E5E9-CC1F-6073FDEBB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F86203-BE31-FC59-76A9-6B76600DE743}"/>
              </a:ext>
            </a:extLst>
          </p:cNvPr>
          <p:cNvSpPr txBox="1"/>
          <p:nvPr/>
        </p:nvSpPr>
        <p:spPr>
          <a:xfrm>
            <a:off x="914400" y="1028581"/>
            <a:ext cx="6093976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Pamuk </a:t>
            </a:r>
            <a:r>
              <a:rPr dirty="0" err="1"/>
              <a:t>topu</a:t>
            </a:r>
            <a:r>
              <a:rPr dirty="0"/>
              <a:t> </a:t>
            </a:r>
            <a:r>
              <a:rPr dirty="0" err="1"/>
              <a:t>yuvarlar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Top </a:t>
            </a:r>
            <a:r>
              <a:rPr dirty="0" err="1"/>
              <a:t>çiçeklerin</a:t>
            </a:r>
            <a:r>
              <a:rPr dirty="0"/>
              <a:t> </a:t>
            </a:r>
            <a:r>
              <a:rPr dirty="0" err="1">
                <a:highlight>
                  <a:srgbClr val="FFFF00"/>
                </a:highlight>
              </a:rPr>
              <a:t>arasına</a:t>
            </a:r>
            <a:r>
              <a:rPr dirty="0"/>
              <a:t> </a:t>
            </a:r>
            <a:r>
              <a:rPr dirty="0" err="1"/>
              <a:t>kaçar</a:t>
            </a:r>
            <a:r>
              <a:rPr dirty="0"/>
              <a:t>.</a:t>
            </a:r>
          </a:p>
        </p:txBody>
      </p:sp>
      <p:pic>
        <p:nvPicPr>
          <p:cNvPr id="4098" name="Picture 2" descr="Süs, Noel, Noel Top, Noel Dekorasyonu">
            <a:extLst>
              <a:ext uri="{FF2B5EF4-FFF2-40B4-BE49-F238E27FC236}">
                <a16:creationId xmlns:a16="http://schemas.microsoft.com/office/drawing/2014/main" id="{16C5B9DC-450C-DA11-672D-D3815568B8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399" y="3059669"/>
            <a:ext cx="3505201" cy="2338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67040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3B6B03-ABDD-97E8-FBED-94894A7D33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4B06E-2FE5-E253-DE18-FB272C33B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00EF69-AE69-EC10-8E14-67B8BC3CA2B2}"/>
              </a:ext>
            </a:extLst>
          </p:cNvPr>
          <p:cNvSpPr txBox="1"/>
          <p:nvPr/>
        </p:nvSpPr>
        <p:spPr>
          <a:xfrm>
            <a:off x="914400" y="1028581"/>
            <a:ext cx="6093976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Pamuk </a:t>
            </a:r>
            <a:r>
              <a:rPr dirty="0" err="1"/>
              <a:t>topu</a:t>
            </a:r>
            <a:r>
              <a:rPr dirty="0"/>
              <a:t> </a:t>
            </a:r>
            <a:r>
              <a:rPr dirty="0" err="1"/>
              <a:t>yuvarlar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Top </a:t>
            </a:r>
            <a:r>
              <a:rPr dirty="0" err="1"/>
              <a:t>çiçeklerin</a:t>
            </a:r>
            <a:r>
              <a:rPr dirty="0"/>
              <a:t> </a:t>
            </a:r>
            <a:r>
              <a:rPr dirty="0" err="1"/>
              <a:t>arasına</a:t>
            </a:r>
            <a:r>
              <a:rPr dirty="0"/>
              <a:t> </a:t>
            </a:r>
            <a:r>
              <a:rPr dirty="0" err="1">
                <a:highlight>
                  <a:srgbClr val="FFFF00"/>
                </a:highlight>
              </a:rPr>
              <a:t>kaçar</a:t>
            </a:r>
            <a:r>
              <a:rPr dirty="0"/>
              <a:t>.</a:t>
            </a:r>
          </a:p>
        </p:txBody>
      </p:sp>
      <p:pic>
        <p:nvPicPr>
          <p:cNvPr id="4098" name="Picture 2" descr="Süs, Noel, Noel Top, Noel Dekorasyonu">
            <a:extLst>
              <a:ext uri="{FF2B5EF4-FFF2-40B4-BE49-F238E27FC236}">
                <a16:creationId xmlns:a16="http://schemas.microsoft.com/office/drawing/2014/main" id="{6C8D2776-0495-69C7-EC6F-590B2C46A7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399" y="3059669"/>
            <a:ext cx="3505201" cy="2338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2327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406752"/>
            <a:ext cx="7385355" cy="9848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 algn="r">
              <a:defRPr sz="4000" b="1">
                <a:solidFill>
                  <a:srgbClr val="000000"/>
                </a:solidFill>
              </a:defRPr>
            </a:pPr>
            <a:r>
              <a:rPr dirty="0">
                <a:highlight>
                  <a:srgbClr val="FFFF00"/>
                </a:highlight>
              </a:rPr>
              <a:t>Pamuk</a:t>
            </a:r>
            <a:r>
              <a:rPr dirty="0"/>
              <a:t> </a:t>
            </a:r>
            <a:r>
              <a:rPr dirty="0" err="1"/>
              <a:t>koşar</a:t>
            </a:r>
            <a:r>
              <a:rPr dirty="0"/>
              <a:t>, </a:t>
            </a:r>
            <a:r>
              <a:rPr dirty="0" err="1"/>
              <a:t>zıplar</a:t>
            </a:r>
            <a:r>
              <a:rPr dirty="0"/>
              <a:t>, </a:t>
            </a:r>
            <a:r>
              <a:rPr dirty="0" err="1"/>
              <a:t>topu</a:t>
            </a:r>
            <a:r>
              <a:rPr dirty="0"/>
              <a:t> </a:t>
            </a:r>
            <a:r>
              <a:rPr dirty="0" err="1"/>
              <a:t>bulur</a:t>
            </a:r>
            <a:r>
              <a:rPr dirty="0"/>
              <a:t>.</a:t>
            </a:r>
          </a:p>
        </p:txBody>
      </p:sp>
      <p:pic>
        <p:nvPicPr>
          <p:cNvPr id="5124" name="Picture 4" descr="Köpek, Hayvan, Boxer, Doğa, Evcil Hayvan">
            <a:extLst>
              <a:ext uri="{FF2B5EF4-FFF2-40B4-BE49-F238E27FC236}">
                <a16:creationId xmlns:a16="http://schemas.microsoft.com/office/drawing/2014/main" id="{7146DF18-1778-1D19-5480-A076443AB0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112" y="2990113"/>
            <a:ext cx="4279776" cy="2755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BF3685-DE74-43E4-593F-5B9D890239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A083F-FB09-B764-7446-69ADEDD7E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688D5E-5632-D2C9-4D0B-06F9F8467B75}"/>
              </a:ext>
            </a:extLst>
          </p:cNvPr>
          <p:cNvSpPr txBox="1"/>
          <p:nvPr/>
        </p:nvSpPr>
        <p:spPr>
          <a:xfrm>
            <a:off x="914400" y="1406752"/>
            <a:ext cx="6838026" cy="9848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Pamuk </a:t>
            </a:r>
            <a:r>
              <a:rPr dirty="0" err="1">
                <a:highlight>
                  <a:srgbClr val="FFFF00"/>
                </a:highlight>
              </a:rPr>
              <a:t>koşar</a:t>
            </a:r>
            <a:r>
              <a:rPr dirty="0"/>
              <a:t>, </a:t>
            </a:r>
            <a:r>
              <a:rPr dirty="0" err="1"/>
              <a:t>zıplar</a:t>
            </a:r>
            <a:r>
              <a:rPr dirty="0"/>
              <a:t>, </a:t>
            </a:r>
            <a:r>
              <a:rPr dirty="0" err="1"/>
              <a:t>topu</a:t>
            </a:r>
            <a:r>
              <a:rPr dirty="0"/>
              <a:t> </a:t>
            </a:r>
            <a:r>
              <a:rPr dirty="0" err="1"/>
              <a:t>bulur</a:t>
            </a:r>
            <a:r>
              <a:rPr dirty="0"/>
              <a:t>.</a:t>
            </a:r>
          </a:p>
        </p:txBody>
      </p:sp>
      <p:pic>
        <p:nvPicPr>
          <p:cNvPr id="5124" name="Picture 4" descr="Köpek, Hayvan, Boxer, Doğa, Evcil Hayvan">
            <a:extLst>
              <a:ext uri="{FF2B5EF4-FFF2-40B4-BE49-F238E27FC236}">
                <a16:creationId xmlns:a16="http://schemas.microsoft.com/office/drawing/2014/main" id="{AE621898-A46A-6DD1-3202-EEDCAA4752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112" y="2990113"/>
            <a:ext cx="4279776" cy="2755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30707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BA7E41-1803-15AF-E8DB-1666EC2C84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8221A-B93D-5AB7-5F2D-46098ACBE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6B46E9-EA23-3754-AC34-A8B82819C709}"/>
              </a:ext>
            </a:extLst>
          </p:cNvPr>
          <p:cNvSpPr txBox="1"/>
          <p:nvPr/>
        </p:nvSpPr>
        <p:spPr>
          <a:xfrm>
            <a:off x="914400" y="1406752"/>
            <a:ext cx="6838026" cy="9848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Pamuk </a:t>
            </a:r>
            <a:r>
              <a:rPr dirty="0" err="1"/>
              <a:t>koşar</a:t>
            </a:r>
            <a:r>
              <a:rPr dirty="0"/>
              <a:t>, </a:t>
            </a:r>
            <a:r>
              <a:rPr dirty="0" err="1">
                <a:highlight>
                  <a:srgbClr val="FFFF00"/>
                </a:highlight>
              </a:rPr>
              <a:t>zıplar</a:t>
            </a:r>
            <a:r>
              <a:rPr dirty="0"/>
              <a:t>, </a:t>
            </a:r>
            <a:r>
              <a:rPr dirty="0" err="1"/>
              <a:t>topu</a:t>
            </a:r>
            <a:r>
              <a:rPr dirty="0"/>
              <a:t> </a:t>
            </a:r>
            <a:r>
              <a:rPr dirty="0" err="1"/>
              <a:t>bulur</a:t>
            </a:r>
            <a:r>
              <a:rPr dirty="0"/>
              <a:t>.</a:t>
            </a:r>
          </a:p>
        </p:txBody>
      </p:sp>
      <p:pic>
        <p:nvPicPr>
          <p:cNvPr id="5124" name="Picture 4" descr="Köpek, Hayvan, Boxer, Doğa, Evcil Hayvan">
            <a:extLst>
              <a:ext uri="{FF2B5EF4-FFF2-40B4-BE49-F238E27FC236}">
                <a16:creationId xmlns:a16="http://schemas.microsoft.com/office/drawing/2014/main" id="{813D148E-CFB5-F2C7-EF53-54770A9549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112" y="2990113"/>
            <a:ext cx="4279776" cy="2755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0018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7C6C93-BC34-5287-D893-5CA752710F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20BD7-B6A1-ED13-0331-5587C7AE8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D5BB77-7E5D-DFA4-AA91-C2A146C5EEC3}"/>
              </a:ext>
            </a:extLst>
          </p:cNvPr>
          <p:cNvSpPr txBox="1"/>
          <p:nvPr/>
        </p:nvSpPr>
        <p:spPr>
          <a:xfrm>
            <a:off x="914400" y="1406752"/>
            <a:ext cx="6838026" cy="9848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Pamuk </a:t>
            </a:r>
            <a:r>
              <a:rPr dirty="0" err="1"/>
              <a:t>koşar</a:t>
            </a:r>
            <a:r>
              <a:rPr dirty="0"/>
              <a:t>, </a:t>
            </a:r>
            <a:r>
              <a:rPr dirty="0" err="1"/>
              <a:t>zıplar</a:t>
            </a:r>
            <a:r>
              <a:rPr dirty="0"/>
              <a:t>, </a:t>
            </a:r>
            <a:r>
              <a:rPr dirty="0" err="1">
                <a:highlight>
                  <a:srgbClr val="FFFF00"/>
                </a:highlight>
              </a:rPr>
              <a:t>topu</a:t>
            </a:r>
            <a:r>
              <a:rPr dirty="0"/>
              <a:t> </a:t>
            </a:r>
            <a:r>
              <a:rPr dirty="0" err="1"/>
              <a:t>bulur</a:t>
            </a:r>
            <a:r>
              <a:rPr dirty="0"/>
              <a:t>.</a:t>
            </a:r>
          </a:p>
        </p:txBody>
      </p:sp>
      <p:pic>
        <p:nvPicPr>
          <p:cNvPr id="5124" name="Picture 4" descr="Köpek, Hayvan, Boxer, Doğa, Evcil Hayvan">
            <a:extLst>
              <a:ext uri="{FF2B5EF4-FFF2-40B4-BE49-F238E27FC236}">
                <a16:creationId xmlns:a16="http://schemas.microsoft.com/office/drawing/2014/main" id="{76843AF5-E75C-27A4-01DF-9795BF25A7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112" y="2990113"/>
            <a:ext cx="4279776" cy="2755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64211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B505EF-A804-6445-7C27-26A8D37EC5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74E03-54C4-69FD-9EFF-0E336AE49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C50E01-9413-906F-5B58-45761EB0D5FD}"/>
              </a:ext>
            </a:extLst>
          </p:cNvPr>
          <p:cNvSpPr txBox="1"/>
          <p:nvPr/>
        </p:nvSpPr>
        <p:spPr>
          <a:xfrm>
            <a:off x="914400" y="1406752"/>
            <a:ext cx="6838026" cy="9848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Pamuk </a:t>
            </a:r>
            <a:r>
              <a:rPr dirty="0" err="1"/>
              <a:t>koşar</a:t>
            </a:r>
            <a:r>
              <a:rPr dirty="0"/>
              <a:t>, </a:t>
            </a:r>
            <a:r>
              <a:rPr dirty="0" err="1"/>
              <a:t>zıplar</a:t>
            </a:r>
            <a:r>
              <a:rPr dirty="0"/>
              <a:t>, </a:t>
            </a:r>
            <a:r>
              <a:rPr dirty="0" err="1"/>
              <a:t>topu</a:t>
            </a:r>
            <a:r>
              <a:rPr dirty="0"/>
              <a:t> </a:t>
            </a:r>
            <a:r>
              <a:rPr dirty="0" err="1">
                <a:highlight>
                  <a:srgbClr val="FFFF00"/>
                </a:highlight>
              </a:rPr>
              <a:t>bulur</a:t>
            </a:r>
            <a:r>
              <a:rPr dirty="0"/>
              <a:t>.</a:t>
            </a:r>
          </a:p>
        </p:txBody>
      </p:sp>
      <p:pic>
        <p:nvPicPr>
          <p:cNvPr id="5124" name="Picture 4" descr="Köpek, Hayvan, Boxer, Doğa, Evcil Hayvan">
            <a:extLst>
              <a:ext uri="{FF2B5EF4-FFF2-40B4-BE49-F238E27FC236}">
                <a16:creationId xmlns:a16="http://schemas.microsoft.com/office/drawing/2014/main" id="{F5117B10-2409-B332-961B-8423216272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112" y="2990113"/>
            <a:ext cx="4279776" cy="2755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2746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AEA856-39C6-5983-8EE9-7BD5D0DAF6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11620-CD80-4ED5-7AB3-50B8838D1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Minik </a:t>
            </a:r>
            <a:r>
              <a:rPr lang="en-US" dirty="0" err="1"/>
              <a:t>Köpek</a:t>
            </a:r>
            <a:r>
              <a:rPr lang="en-US" dirty="0"/>
              <a:t> Pamuk</a:t>
            </a:r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91A3B-013F-B690-9847-7DBEB7E30A27}"/>
              </a:ext>
            </a:extLst>
          </p:cNvPr>
          <p:cNvSpPr txBox="1"/>
          <p:nvPr/>
        </p:nvSpPr>
        <p:spPr>
          <a:xfrm>
            <a:off x="914400" y="1828800"/>
            <a:ext cx="7319183" cy="9848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lang="en-US" dirty="0"/>
              <a:t>Minik </a:t>
            </a:r>
            <a:r>
              <a:rPr lang="en-US" dirty="0" err="1">
                <a:highlight>
                  <a:srgbClr val="FFFF00"/>
                </a:highlight>
              </a:rPr>
              <a:t>köpek</a:t>
            </a:r>
            <a:r>
              <a:rPr lang="en-US" dirty="0"/>
              <a:t> Pamuk </a:t>
            </a:r>
            <a:r>
              <a:rPr lang="en-US" dirty="0" err="1"/>
              <a:t>sabah</a:t>
            </a:r>
            <a:r>
              <a:rPr lang="en-US" dirty="0"/>
              <a:t> </a:t>
            </a:r>
            <a:r>
              <a:rPr lang="en-US" dirty="0" err="1"/>
              <a:t>uyanır</a:t>
            </a:r>
            <a:r>
              <a:rPr lang="en-US" dirty="0"/>
              <a:t>.</a:t>
            </a:r>
          </a:p>
        </p:txBody>
      </p:sp>
      <p:pic>
        <p:nvPicPr>
          <p:cNvPr id="1026" name="Picture 2" descr="Free Adorable golden retriever puppies sitting in a field of flowers, enjoying a sunny day. Stock Photo">
            <a:extLst>
              <a:ext uri="{FF2B5EF4-FFF2-40B4-BE49-F238E27FC236}">
                <a16:creationId xmlns:a16="http://schemas.microsoft.com/office/drawing/2014/main" id="{CB6CD440-FECE-E934-6FF9-378659C48C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928" y="3012620"/>
            <a:ext cx="4082143" cy="3061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93968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566057" y="1286554"/>
            <a:ext cx="8117287" cy="9848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>
                <a:highlight>
                  <a:srgbClr val="FFFF00"/>
                </a:highlight>
              </a:rPr>
              <a:t>Güneş</a:t>
            </a:r>
            <a:r>
              <a:rPr dirty="0"/>
              <a:t> </a:t>
            </a:r>
            <a:r>
              <a:rPr dirty="0" err="1"/>
              <a:t>batarken</a:t>
            </a:r>
            <a:r>
              <a:rPr dirty="0"/>
              <a:t> Pamuk </a:t>
            </a:r>
            <a:r>
              <a:rPr dirty="0" err="1"/>
              <a:t>yorgun</a:t>
            </a:r>
            <a:r>
              <a:rPr dirty="0"/>
              <a:t> </a:t>
            </a:r>
            <a:r>
              <a:rPr dirty="0" err="1"/>
              <a:t>düşer</a:t>
            </a:r>
            <a:r>
              <a:rPr dirty="0"/>
              <a:t>.</a:t>
            </a:r>
          </a:p>
        </p:txBody>
      </p:sp>
      <p:pic>
        <p:nvPicPr>
          <p:cNvPr id="6146" name="Picture 2" descr="Siluet, Adam Ve Köpek, Siyah Ve Beyaz">
            <a:extLst>
              <a:ext uri="{FF2B5EF4-FFF2-40B4-BE49-F238E27FC236}">
                <a16:creationId xmlns:a16="http://schemas.microsoft.com/office/drawing/2014/main" id="{3CDF9D51-E06C-3B3D-BC76-CF28A543F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513" y="2939143"/>
            <a:ext cx="3211159" cy="2142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Rottweiler, Köpek, Düğün Elbisesi, Çim">
            <a:extLst>
              <a:ext uri="{FF2B5EF4-FFF2-40B4-BE49-F238E27FC236}">
                <a16:creationId xmlns:a16="http://schemas.microsoft.com/office/drawing/2014/main" id="{BA583E50-DB32-8D95-D764-97823E5F16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3887" y="2939143"/>
            <a:ext cx="3276600" cy="2186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0B0476-4A2D-6FCB-DBE5-C464DE9B3B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82568-8118-6A51-E32A-3DA62341D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1A3410-4D74-1D84-2967-1298EAA13ABA}"/>
              </a:ext>
            </a:extLst>
          </p:cNvPr>
          <p:cNvSpPr txBox="1"/>
          <p:nvPr/>
        </p:nvSpPr>
        <p:spPr>
          <a:xfrm>
            <a:off x="566057" y="1286554"/>
            <a:ext cx="8117287" cy="9848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Güneş</a:t>
            </a:r>
            <a:r>
              <a:rPr dirty="0"/>
              <a:t> </a:t>
            </a:r>
            <a:r>
              <a:rPr dirty="0" err="1">
                <a:highlight>
                  <a:srgbClr val="FFFF00"/>
                </a:highlight>
              </a:rPr>
              <a:t>batarken</a:t>
            </a:r>
            <a:r>
              <a:rPr dirty="0"/>
              <a:t> Pamuk </a:t>
            </a:r>
            <a:r>
              <a:rPr dirty="0" err="1"/>
              <a:t>yorgun</a:t>
            </a:r>
            <a:r>
              <a:rPr dirty="0"/>
              <a:t> </a:t>
            </a:r>
            <a:r>
              <a:rPr dirty="0" err="1"/>
              <a:t>düşer</a:t>
            </a:r>
            <a:r>
              <a:rPr dirty="0"/>
              <a:t>.</a:t>
            </a:r>
          </a:p>
        </p:txBody>
      </p:sp>
      <p:pic>
        <p:nvPicPr>
          <p:cNvPr id="6146" name="Picture 2" descr="Siluet, Adam Ve Köpek, Siyah Ve Beyaz">
            <a:extLst>
              <a:ext uri="{FF2B5EF4-FFF2-40B4-BE49-F238E27FC236}">
                <a16:creationId xmlns:a16="http://schemas.microsoft.com/office/drawing/2014/main" id="{BC2B9595-B158-3B88-DC91-B78AFD88C8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513" y="2939143"/>
            <a:ext cx="3211159" cy="2142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Rottweiler, Köpek, Düğün Elbisesi, Çim">
            <a:extLst>
              <a:ext uri="{FF2B5EF4-FFF2-40B4-BE49-F238E27FC236}">
                <a16:creationId xmlns:a16="http://schemas.microsoft.com/office/drawing/2014/main" id="{49D1F0CA-8661-586D-C01A-3A83A63A36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3887" y="2939143"/>
            <a:ext cx="3276600" cy="2186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59341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4C197A-9E7F-82AF-DFDF-053984F33D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FB7A0-E3B7-B569-7627-133B2533A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106C9D-67FA-AC7D-03B8-26262A3FD0EA}"/>
              </a:ext>
            </a:extLst>
          </p:cNvPr>
          <p:cNvSpPr txBox="1"/>
          <p:nvPr/>
        </p:nvSpPr>
        <p:spPr>
          <a:xfrm>
            <a:off x="566057" y="1286554"/>
            <a:ext cx="8117287" cy="9848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Güneş</a:t>
            </a:r>
            <a:r>
              <a:rPr dirty="0"/>
              <a:t> </a:t>
            </a:r>
            <a:r>
              <a:rPr dirty="0" err="1"/>
              <a:t>batarken</a:t>
            </a:r>
            <a:r>
              <a:rPr dirty="0"/>
              <a:t> </a:t>
            </a:r>
            <a:r>
              <a:rPr dirty="0">
                <a:highlight>
                  <a:srgbClr val="FFFF00"/>
                </a:highlight>
              </a:rPr>
              <a:t>Pamuk</a:t>
            </a:r>
            <a:r>
              <a:rPr dirty="0"/>
              <a:t> </a:t>
            </a:r>
            <a:r>
              <a:rPr dirty="0" err="1"/>
              <a:t>yorgun</a:t>
            </a:r>
            <a:r>
              <a:rPr dirty="0"/>
              <a:t> </a:t>
            </a:r>
            <a:r>
              <a:rPr dirty="0" err="1"/>
              <a:t>düşer</a:t>
            </a:r>
            <a:r>
              <a:rPr dirty="0"/>
              <a:t>.</a:t>
            </a:r>
          </a:p>
        </p:txBody>
      </p:sp>
      <p:pic>
        <p:nvPicPr>
          <p:cNvPr id="6146" name="Picture 2" descr="Siluet, Adam Ve Köpek, Siyah Ve Beyaz">
            <a:extLst>
              <a:ext uri="{FF2B5EF4-FFF2-40B4-BE49-F238E27FC236}">
                <a16:creationId xmlns:a16="http://schemas.microsoft.com/office/drawing/2014/main" id="{623B5DFB-6ED7-F961-B717-C7CC0B5172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513" y="2939143"/>
            <a:ext cx="3211159" cy="2142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Rottweiler, Köpek, Düğün Elbisesi, Çim">
            <a:extLst>
              <a:ext uri="{FF2B5EF4-FFF2-40B4-BE49-F238E27FC236}">
                <a16:creationId xmlns:a16="http://schemas.microsoft.com/office/drawing/2014/main" id="{7192364D-4075-D076-5489-DF8FF560F6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3887" y="2939143"/>
            <a:ext cx="3276600" cy="2186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12276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E1A66E-B821-C58D-265B-15D6BCA5F3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7673F-18DE-EDC4-DF58-FC2297889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085986-0F3E-C8B7-6DC7-0810987BDDB9}"/>
              </a:ext>
            </a:extLst>
          </p:cNvPr>
          <p:cNvSpPr txBox="1"/>
          <p:nvPr/>
        </p:nvSpPr>
        <p:spPr>
          <a:xfrm>
            <a:off x="566057" y="1286554"/>
            <a:ext cx="8117287" cy="9848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Güneş</a:t>
            </a:r>
            <a:r>
              <a:rPr dirty="0"/>
              <a:t> </a:t>
            </a:r>
            <a:r>
              <a:rPr dirty="0" err="1"/>
              <a:t>batarken</a:t>
            </a:r>
            <a:r>
              <a:rPr dirty="0"/>
              <a:t> Pamuk </a:t>
            </a:r>
            <a:r>
              <a:rPr dirty="0" err="1">
                <a:highlight>
                  <a:srgbClr val="FFFF00"/>
                </a:highlight>
              </a:rPr>
              <a:t>yorgun</a:t>
            </a:r>
            <a:r>
              <a:rPr dirty="0"/>
              <a:t> </a:t>
            </a:r>
            <a:r>
              <a:rPr dirty="0" err="1"/>
              <a:t>düşer</a:t>
            </a:r>
            <a:r>
              <a:rPr dirty="0"/>
              <a:t>.</a:t>
            </a:r>
          </a:p>
        </p:txBody>
      </p:sp>
      <p:pic>
        <p:nvPicPr>
          <p:cNvPr id="6146" name="Picture 2" descr="Siluet, Adam Ve Köpek, Siyah Ve Beyaz">
            <a:extLst>
              <a:ext uri="{FF2B5EF4-FFF2-40B4-BE49-F238E27FC236}">
                <a16:creationId xmlns:a16="http://schemas.microsoft.com/office/drawing/2014/main" id="{6FE4851A-BC5A-C5CC-F366-B1BB0A6F5E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513" y="2939143"/>
            <a:ext cx="3211159" cy="2142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Rottweiler, Köpek, Düğün Elbisesi, Çim">
            <a:extLst>
              <a:ext uri="{FF2B5EF4-FFF2-40B4-BE49-F238E27FC236}">
                <a16:creationId xmlns:a16="http://schemas.microsoft.com/office/drawing/2014/main" id="{560918FF-E2A8-43E6-3E6A-4659DE032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3887" y="2939143"/>
            <a:ext cx="3276600" cy="2186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78357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0A11EF-EA21-5F6B-442E-D7667A2F70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5E757-06FE-8A78-7DCD-8C1A8D2ED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AA47B7-6015-4BD3-6BB0-F2259E2B0BC9}"/>
              </a:ext>
            </a:extLst>
          </p:cNvPr>
          <p:cNvSpPr txBox="1"/>
          <p:nvPr/>
        </p:nvSpPr>
        <p:spPr>
          <a:xfrm>
            <a:off x="566057" y="1286554"/>
            <a:ext cx="8117287" cy="9848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Güneş</a:t>
            </a:r>
            <a:r>
              <a:rPr dirty="0"/>
              <a:t> </a:t>
            </a:r>
            <a:r>
              <a:rPr dirty="0" err="1"/>
              <a:t>batarken</a:t>
            </a:r>
            <a:r>
              <a:rPr dirty="0"/>
              <a:t> Pamuk </a:t>
            </a:r>
            <a:r>
              <a:rPr dirty="0" err="1"/>
              <a:t>yorgun</a:t>
            </a:r>
            <a:r>
              <a:rPr dirty="0"/>
              <a:t> </a:t>
            </a:r>
            <a:r>
              <a:rPr dirty="0" err="1">
                <a:highlight>
                  <a:srgbClr val="FFFF00"/>
                </a:highlight>
              </a:rPr>
              <a:t>düşer</a:t>
            </a:r>
            <a:r>
              <a:rPr dirty="0"/>
              <a:t>.</a:t>
            </a:r>
          </a:p>
        </p:txBody>
      </p:sp>
      <p:pic>
        <p:nvPicPr>
          <p:cNvPr id="6146" name="Picture 2" descr="Siluet, Adam Ve Köpek, Siyah Ve Beyaz">
            <a:extLst>
              <a:ext uri="{FF2B5EF4-FFF2-40B4-BE49-F238E27FC236}">
                <a16:creationId xmlns:a16="http://schemas.microsoft.com/office/drawing/2014/main" id="{5479160D-A7D6-6CB7-BA36-1E44C7F972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513" y="2939143"/>
            <a:ext cx="3211159" cy="2142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Rottweiler, Köpek, Düğün Elbisesi, Çim">
            <a:extLst>
              <a:ext uri="{FF2B5EF4-FFF2-40B4-BE49-F238E27FC236}">
                <a16:creationId xmlns:a16="http://schemas.microsoft.com/office/drawing/2014/main" id="{E85BDBCD-BAE1-865A-6DD4-65BA8F61D1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3887" y="2939143"/>
            <a:ext cx="3276600" cy="2186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38878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2307772" y="1028581"/>
            <a:ext cx="5259838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>
                <a:highlight>
                  <a:srgbClr val="FFFF00"/>
                </a:highlight>
              </a:rPr>
              <a:t>Annesinin</a:t>
            </a:r>
            <a:r>
              <a:rPr dirty="0"/>
              <a:t> </a:t>
            </a:r>
            <a:r>
              <a:rPr dirty="0" err="1"/>
              <a:t>yanına</a:t>
            </a:r>
            <a:r>
              <a:rPr dirty="0"/>
              <a:t> </a:t>
            </a:r>
            <a:r>
              <a:rPr dirty="0" err="1"/>
              <a:t>gider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Pamuk </a:t>
            </a:r>
            <a:r>
              <a:rPr dirty="0" err="1"/>
              <a:t>mışıl</a:t>
            </a:r>
            <a:r>
              <a:rPr dirty="0"/>
              <a:t> </a:t>
            </a:r>
            <a:r>
              <a:rPr dirty="0" err="1"/>
              <a:t>mışıl</a:t>
            </a:r>
            <a:r>
              <a:rPr dirty="0"/>
              <a:t> </a:t>
            </a:r>
            <a:r>
              <a:rPr dirty="0" err="1"/>
              <a:t>uyur</a:t>
            </a:r>
            <a:r>
              <a:rPr dirty="0"/>
              <a:t>.</a:t>
            </a:r>
          </a:p>
        </p:txBody>
      </p:sp>
      <p:pic>
        <p:nvPicPr>
          <p:cNvPr id="7170" name="Picture 2" descr="Köpekler, Evcil Hayvanlar, Köpek">
            <a:extLst>
              <a:ext uri="{FF2B5EF4-FFF2-40B4-BE49-F238E27FC236}">
                <a16:creationId xmlns:a16="http://schemas.microsoft.com/office/drawing/2014/main" id="{238ACA21-5E0A-B3CC-6DF4-424EE5025F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3070563"/>
            <a:ext cx="3472543" cy="231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Köpek Yavrusu, Uyuyor, Evcil Hayvan">
            <a:extLst>
              <a:ext uri="{FF2B5EF4-FFF2-40B4-BE49-F238E27FC236}">
                <a16:creationId xmlns:a16="http://schemas.microsoft.com/office/drawing/2014/main" id="{16F93E54-4C6C-9274-027C-7FB8FA0EFB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7058" y="3070563"/>
            <a:ext cx="3472543" cy="231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DB71E5-85B7-C3C5-E8DE-086955DBEF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489E1-D401-F8A7-93A9-C5A91F819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0C6B2C-FBD1-2E2B-6CCE-A46C400E49B6}"/>
              </a:ext>
            </a:extLst>
          </p:cNvPr>
          <p:cNvSpPr txBox="1"/>
          <p:nvPr/>
        </p:nvSpPr>
        <p:spPr>
          <a:xfrm>
            <a:off x="2307772" y="1028581"/>
            <a:ext cx="5259838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Annesinin</a:t>
            </a:r>
            <a:r>
              <a:rPr dirty="0"/>
              <a:t> </a:t>
            </a:r>
            <a:r>
              <a:rPr dirty="0" err="1">
                <a:highlight>
                  <a:srgbClr val="FFFF00"/>
                </a:highlight>
              </a:rPr>
              <a:t>yanına</a:t>
            </a:r>
            <a:r>
              <a:rPr dirty="0"/>
              <a:t> </a:t>
            </a:r>
            <a:r>
              <a:rPr dirty="0" err="1"/>
              <a:t>gider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Pamuk </a:t>
            </a:r>
            <a:r>
              <a:rPr dirty="0" err="1"/>
              <a:t>mışıl</a:t>
            </a:r>
            <a:r>
              <a:rPr dirty="0"/>
              <a:t> </a:t>
            </a:r>
            <a:r>
              <a:rPr dirty="0" err="1"/>
              <a:t>mışıl</a:t>
            </a:r>
            <a:r>
              <a:rPr dirty="0"/>
              <a:t> </a:t>
            </a:r>
            <a:r>
              <a:rPr dirty="0" err="1"/>
              <a:t>uyur</a:t>
            </a:r>
            <a:r>
              <a:rPr dirty="0"/>
              <a:t>.</a:t>
            </a:r>
          </a:p>
        </p:txBody>
      </p:sp>
      <p:pic>
        <p:nvPicPr>
          <p:cNvPr id="7170" name="Picture 2" descr="Köpekler, Evcil Hayvanlar, Köpek">
            <a:extLst>
              <a:ext uri="{FF2B5EF4-FFF2-40B4-BE49-F238E27FC236}">
                <a16:creationId xmlns:a16="http://schemas.microsoft.com/office/drawing/2014/main" id="{BC90F2AD-8E2B-D853-DE8B-F3DE60DEFC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3070563"/>
            <a:ext cx="3472543" cy="231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Köpek Yavrusu, Uyuyor, Evcil Hayvan">
            <a:extLst>
              <a:ext uri="{FF2B5EF4-FFF2-40B4-BE49-F238E27FC236}">
                <a16:creationId xmlns:a16="http://schemas.microsoft.com/office/drawing/2014/main" id="{7E83EE37-C4E3-26B0-57C3-42443FEB4C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7058" y="3070563"/>
            <a:ext cx="3472543" cy="231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36098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B903C6-34A7-17EA-7195-46DBA92023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AA3A6-29F7-F095-9E61-DB7BB77E2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9CDBCD-3232-4B69-D84F-72D65248804A}"/>
              </a:ext>
            </a:extLst>
          </p:cNvPr>
          <p:cNvSpPr txBox="1"/>
          <p:nvPr/>
        </p:nvSpPr>
        <p:spPr>
          <a:xfrm>
            <a:off x="2307772" y="1028581"/>
            <a:ext cx="5259838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Annesinin</a:t>
            </a:r>
            <a:r>
              <a:rPr dirty="0"/>
              <a:t> </a:t>
            </a:r>
            <a:r>
              <a:rPr dirty="0" err="1"/>
              <a:t>yanına</a:t>
            </a:r>
            <a:r>
              <a:rPr dirty="0"/>
              <a:t> </a:t>
            </a:r>
            <a:r>
              <a:rPr dirty="0" err="1">
                <a:highlight>
                  <a:srgbClr val="FFFF00"/>
                </a:highlight>
              </a:rPr>
              <a:t>gider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Pamuk </a:t>
            </a:r>
            <a:r>
              <a:rPr dirty="0" err="1"/>
              <a:t>mışıl</a:t>
            </a:r>
            <a:r>
              <a:rPr dirty="0"/>
              <a:t> </a:t>
            </a:r>
            <a:r>
              <a:rPr dirty="0" err="1"/>
              <a:t>mışıl</a:t>
            </a:r>
            <a:r>
              <a:rPr dirty="0"/>
              <a:t> </a:t>
            </a:r>
            <a:r>
              <a:rPr dirty="0" err="1"/>
              <a:t>uyur</a:t>
            </a:r>
            <a:r>
              <a:rPr dirty="0"/>
              <a:t>.</a:t>
            </a:r>
          </a:p>
        </p:txBody>
      </p:sp>
      <p:pic>
        <p:nvPicPr>
          <p:cNvPr id="7170" name="Picture 2" descr="Köpekler, Evcil Hayvanlar, Köpek">
            <a:extLst>
              <a:ext uri="{FF2B5EF4-FFF2-40B4-BE49-F238E27FC236}">
                <a16:creationId xmlns:a16="http://schemas.microsoft.com/office/drawing/2014/main" id="{AE88F0A9-F40A-0F91-0EDC-81B373E07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3070563"/>
            <a:ext cx="3472543" cy="231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Köpek Yavrusu, Uyuyor, Evcil Hayvan">
            <a:extLst>
              <a:ext uri="{FF2B5EF4-FFF2-40B4-BE49-F238E27FC236}">
                <a16:creationId xmlns:a16="http://schemas.microsoft.com/office/drawing/2014/main" id="{2FE21E77-0BD0-CBE6-DAA7-7A5A095E1A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7058" y="3070563"/>
            <a:ext cx="3472543" cy="231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77175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A6DA94-01D6-275E-D714-F5DADE112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57CD7-B8A3-A92F-C1D3-312552794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670FB4-B617-6DE5-C70B-68C28A536279}"/>
              </a:ext>
            </a:extLst>
          </p:cNvPr>
          <p:cNvSpPr txBox="1"/>
          <p:nvPr/>
        </p:nvSpPr>
        <p:spPr>
          <a:xfrm>
            <a:off x="2307772" y="1028581"/>
            <a:ext cx="5259838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Annesinin</a:t>
            </a:r>
            <a:r>
              <a:rPr dirty="0"/>
              <a:t> </a:t>
            </a:r>
            <a:r>
              <a:rPr dirty="0" err="1"/>
              <a:t>yanına</a:t>
            </a:r>
            <a:r>
              <a:rPr dirty="0"/>
              <a:t> </a:t>
            </a:r>
            <a:r>
              <a:rPr dirty="0" err="1"/>
              <a:t>gider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>
                <a:highlight>
                  <a:srgbClr val="FFFF00"/>
                </a:highlight>
              </a:rPr>
              <a:t>Pamuk</a:t>
            </a:r>
            <a:r>
              <a:rPr dirty="0"/>
              <a:t> </a:t>
            </a:r>
            <a:r>
              <a:rPr dirty="0" err="1"/>
              <a:t>mışıl</a:t>
            </a:r>
            <a:r>
              <a:rPr dirty="0"/>
              <a:t> </a:t>
            </a:r>
            <a:r>
              <a:rPr dirty="0" err="1"/>
              <a:t>mışıl</a:t>
            </a:r>
            <a:r>
              <a:rPr dirty="0"/>
              <a:t> </a:t>
            </a:r>
            <a:r>
              <a:rPr dirty="0" err="1"/>
              <a:t>uyur</a:t>
            </a:r>
            <a:r>
              <a:rPr dirty="0"/>
              <a:t>.</a:t>
            </a:r>
          </a:p>
        </p:txBody>
      </p:sp>
      <p:pic>
        <p:nvPicPr>
          <p:cNvPr id="7170" name="Picture 2" descr="Köpekler, Evcil Hayvanlar, Köpek">
            <a:extLst>
              <a:ext uri="{FF2B5EF4-FFF2-40B4-BE49-F238E27FC236}">
                <a16:creationId xmlns:a16="http://schemas.microsoft.com/office/drawing/2014/main" id="{771A6B58-2CB9-0532-5A77-18F636C55A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3070563"/>
            <a:ext cx="3472543" cy="231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Köpek Yavrusu, Uyuyor, Evcil Hayvan">
            <a:extLst>
              <a:ext uri="{FF2B5EF4-FFF2-40B4-BE49-F238E27FC236}">
                <a16:creationId xmlns:a16="http://schemas.microsoft.com/office/drawing/2014/main" id="{31D3365C-F3E0-DE1F-F819-5209330B4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7058" y="3070563"/>
            <a:ext cx="3472543" cy="231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52727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ED8FDD-1162-FC15-660B-2DE71A0EA0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ADB4D-33B8-C4CA-F619-4161834F9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A942E7-D6F5-3BDF-5490-6EFC7A650579}"/>
              </a:ext>
            </a:extLst>
          </p:cNvPr>
          <p:cNvSpPr txBox="1"/>
          <p:nvPr/>
        </p:nvSpPr>
        <p:spPr>
          <a:xfrm>
            <a:off x="2307772" y="1028581"/>
            <a:ext cx="5259838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Annesinin</a:t>
            </a:r>
            <a:r>
              <a:rPr dirty="0"/>
              <a:t> </a:t>
            </a:r>
            <a:r>
              <a:rPr dirty="0" err="1"/>
              <a:t>yanına</a:t>
            </a:r>
            <a:r>
              <a:rPr dirty="0"/>
              <a:t> </a:t>
            </a:r>
            <a:r>
              <a:rPr dirty="0" err="1"/>
              <a:t>gider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Pamuk </a:t>
            </a:r>
            <a:r>
              <a:rPr dirty="0" err="1">
                <a:highlight>
                  <a:srgbClr val="FFFF00"/>
                </a:highlight>
              </a:rPr>
              <a:t>mışıl</a:t>
            </a:r>
            <a:r>
              <a:rPr dirty="0"/>
              <a:t> </a:t>
            </a:r>
            <a:r>
              <a:rPr dirty="0" err="1"/>
              <a:t>mışıl</a:t>
            </a:r>
            <a:r>
              <a:rPr dirty="0"/>
              <a:t> </a:t>
            </a:r>
            <a:r>
              <a:rPr dirty="0" err="1"/>
              <a:t>uyur</a:t>
            </a:r>
            <a:r>
              <a:rPr dirty="0"/>
              <a:t>.</a:t>
            </a:r>
          </a:p>
        </p:txBody>
      </p:sp>
      <p:pic>
        <p:nvPicPr>
          <p:cNvPr id="7170" name="Picture 2" descr="Köpekler, Evcil Hayvanlar, Köpek">
            <a:extLst>
              <a:ext uri="{FF2B5EF4-FFF2-40B4-BE49-F238E27FC236}">
                <a16:creationId xmlns:a16="http://schemas.microsoft.com/office/drawing/2014/main" id="{8AC9F6AC-C31B-5AC9-E23B-014A7F28C2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3070563"/>
            <a:ext cx="3472543" cy="231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Köpek Yavrusu, Uyuyor, Evcil Hayvan">
            <a:extLst>
              <a:ext uri="{FF2B5EF4-FFF2-40B4-BE49-F238E27FC236}">
                <a16:creationId xmlns:a16="http://schemas.microsoft.com/office/drawing/2014/main" id="{2C675586-B879-7837-76B4-8FD24614B3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7058" y="3070563"/>
            <a:ext cx="3472543" cy="231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333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38CEC9-842A-5C86-431A-82CD71ED94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13CA1-414D-1FC5-4573-901EF4317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Minik </a:t>
            </a:r>
            <a:r>
              <a:rPr lang="en-US" dirty="0" err="1"/>
              <a:t>Köpek</a:t>
            </a:r>
            <a:r>
              <a:rPr lang="en-US" dirty="0"/>
              <a:t> Pamuk</a:t>
            </a:r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D57A51-3ACB-28BB-18B8-7ED938B8A577}"/>
              </a:ext>
            </a:extLst>
          </p:cNvPr>
          <p:cNvSpPr txBox="1"/>
          <p:nvPr/>
        </p:nvSpPr>
        <p:spPr>
          <a:xfrm>
            <a:off x="914400" y="1828800"/>
            <a:ext cx="7319183" cy="9848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lang="en-US" dirty="0"/>
              <a:t>Minik </a:t>
            </a:r>
            <a:r>
              <a:rPr lang="en-US" dirty="0" err="1"/>
              <a:t>köpek</a:t>
            </a:r>
            <a:r>
              <a:rPr lang="en-US" dirty="0"/>
              <a:t> </a:t>
            </a:r>
            <a:r>
              <a:rPr lang="en-US" dirty="0">
                <a:highlight>
                  <a:srgbClr val="FFFF00"/>
                </a:highlight>
              </a:rPr>
              <a:t>Pamuk</a:t>
            </a:r>
            <a:r>
              <a:rPr lang="en-US" dirty="0"/>
              <a:t> </a:t>
            </a:r>
            <a:r>
              <a:rPr lang="en-US" dirty="0" err="1"/>
              <a:t>sabah</a:t>
            </a:r>
            <a:r>
              <a:rPr lang="en-US" dirty="0"/>
              <a:t> </a:t>
            </a:r>
            <a:r>
              <a:rPr lang="en-US" dirty="0" err="1"/>
              <a:t>uyanır</a:t>
            </a:r>
            <a:r>
              <a:rPr lang="en-US" dirty="0"/>
              <a:t>.</a:t>
            </a:r>
          </a:p>
        </p:txBody>
      </p:sp>
      <p:pic>
        <p:nvPicPr>
          <p:cNvPr id="1026" name="Picture 2" descr="Free Adorable golden retriever puppies sitting in a field of flowers, enjoying a sunny day. Stock Photo">
            <a:extLst>
              <a:ext uri="{FF2B5EF4-FFF2-40B4-BE49-F238E27FC236}">
                <a16:creationId xmlns:a16="http://schemas.microsoft.com/office/drawing/2014/main" id="{B71A6980-8192-65ED-29C9-2C0C243C81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928" y="3012620"/>
            <a:ext cx="4082143" cy="3061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622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683054-BB98-C42F-9277-1206576431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A0DCF-0486-B60D-C33D-634041B77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ACFA66-8C31-C8C0-16E4-6A04276A63E6}"/>
              </a:ext>
            </a:extLst>
          </p:cNvPr>
          <p:cNvSpPr txBox="1"/>
          <p:nvPr/>
        </p:nvSpPr>
        <p:spPr>
          <a:xfrm>
            <a:off x="2307772" y="1028581"/>
            <a:ext cx="5259838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Annesinin</a:t>
            </a:r>
            <a:r>
              <a:rPr dirty="0"/>
              <a:t> </a:t>
            </a:r>
            <a:r>
              <a:rPr dirty="0" err="1"/>
              <a:t>yanına</a:t>
            </a:r>
            <a:r>
              <a:rPr dirty="0"/>
              <a:t> </a:t>
            </a:r>
            <a:r>
              <a:rPr dirty="0" err="1"/>
              <a:t>gider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Pamuk </a:t>
            </a:r>
            <a:r>
              <a:rPr dirty="0" err="1"/>
              <a:t>mışıl</a:t>
            </a:r>
            <a:r>
              <a:rPr dirty="0"/>
              <a:t> </a:t>
            </a:r>
            <a:r>
              <a:rPr dirty="0" err="1">
                <a:highlight>
                  <a:srgbClr val="FFFF00"/>
                </a:highlight>
              </a:rPr>
              <a:t>mışıl</a:t>
            </a:r>
            <a:r>
              <a:rPr dirty="0"/>
              <a:t> </a:t>
            </a:r>
            <a:r>
              <a:rPr dirty="0" err="1"/>
              <a:t>uyur</a:t>
            </a:r>
            <a:r>
              <a:rPr dirty="0"/>
              <a:t>.</a:t>
            </a:r>
          </a:p>
        </p:txBody>
      </p:sp>
      <p:pic>
        <p:nvPicPr>
          <p:cNvPr id="7170" name="Picture 2" descr="Köpekler, Evcil Hayvanlar, Köpek">
            <a:extLst>
              <a:ext uri="{FF2B5EF4-FFF2-40B4-BE49-F238E27FC236}">
                <a16:creationId xmlns:a16="http://schemas.microsoft.com/office/drawing/2014/main" id="{CBBF7F80-8DD4-FE55-1188-433210CAFF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3070563"/>
            <a:ext cx="3472543" cy="231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Köpek Yavrusu, Uyuyor, Evcil Hayvan">
            <a:extLst>
              <a:ext uri="{FF2B5EF4-FFF2-40B4-BE49-F238E27FC236}">
                <a16:creationId xmlns:a16="http://schemas.microsoft.com/office/drawing/2014/main" id="{235FCDC3-D5AC-29CE-8E11-71D305FE92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7058" y="3070563"/>
            <a:ext cx="3472543" cy="231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94903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A4F067-1B5D-5E92-C90A-9D8D8FD3C8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EA7D1-54BC-3D8C-4CA0-4E4727C91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5BEC59-B0EB-9ECB-C2F8-D26837628E94}"/>
              </a:ext>
            </a:extLst>
          </p:cNvPr>
          <p:cNvSpPr txBox="1"/>
          <p:nvPr/>
        </p:nvSpPr>
        <p:spPr>
          <a:xfrm>
            <a:off x="2307772" y="1028581"/>
            <a:ext cx="5259838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Annesinin</a:t>
            </a:r>
            <a:r>
              <a:rPr dirty="0"/>
              <a:t> </a:t>
            </a:r>
            <a:r>
              <a:rPr dirty="0" err="1"/>
              <a:t>yanına</a:t>
            </a:r>
            <a:r>
              <a:rPr dirty="0"/>
              <a:t> </a:t>
            </a:r>
            <a:r>
              <a:rPr dirty="0" err="1"/>
              <a:t>gider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Pamuk </a:t>
            </a:r>
            <a:r>
              <a:rPr dirty="0" err="1"/>
              <a:t>mışıl</a:t>
            </a:r>
            <a:r>
              <a:rPr dirty="0"/>
              <a:t> </a:t>
            </a:r>
            <a:r>
              <a:rPr dirty="0" err="1"/>
              <a:t>mışıl</a:t>
            </a:r>
            <a:r>
              <a:rPr dirty="0"/>
              <a:t> </a:t>
            </a:r>
            <a:r>
              <a:rPr dirty="0" err="1">
                <a:highlight>
                  <a:srgbClr val="FFFF00"/>
                </a:highlight>
              </a:rPr>
              <a:t>uyur</a:t>
            </a:r>
            <a:r>
              <a:rPr dirty="0"/>
              <a:t>.</a:t>
            </a:r>
          </a:p>
        </p:txBody>
      </p:sp>
      <p:pic>
        <p:nvPicPr>
          <p:cNvPr id="7170" name="Picture 2" descr="Köpekler, Evcil Hayvanlar, Köpek">
            <a:extLst>
              <a:ext uri="{FF2B5EF4-FFF2-40B4-BE49-F238E27FC236}">
                <a16:creationId xmlns:a16="http://schemas.microsoft.com/office/drawing/2014/main" id="{7BB9E77A-C6B1-AB35-BDC2-D994EE0B20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3070563"/>
            <a:ext cx="3472543" cy="231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Köpek Yavrusu, Uyuyor, Evcil Hayvan">
            <a:extLst>
              <a:ext uri="{FF2B5EF4-FFF2-40B4-BE49-F238E27FC236}">
                <a16:creationId xmlns:a16="http://schemas.microsoft.com/office/drawing/2014/main" id="{548EE794-C232-AB6C-3B75-CA0A0612C1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7058" y="3070563"/>
            <a:ext cx="3472543" cy="231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16382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034476-8375-31D5-57C1-186C57025A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7598F-FE05-5C1C-6961-FCE1B9B40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8253B2-881B-54EE-14DA-77F17BD8E342}"/>
              </a:ext>
            </a:extLst>
          </p:cNvPr>
          <p:cNvSpPr txBox="1"/>
          <p:nvPr/>
        </p:nvSpPr>
        <p:spPr>
          <a:xfrm>
            <a:off x="4016399" y="1937657"/>
            <a:ext cx="1111202" cy="9848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lang="en-US" dirty="0"/>
              <a:t>SON</a:t>
            </a:r>
          </a:p>
        </p:txBody>
      </p:sp>
      <p:pic>
        <p:nvPicPr>
          <p:cNvPr id="7170" name="Picture 2" descr="Köpekler, Evcil Hayvanlar, Köpek">
            <a:extLst>
              <a:ext uri="{FF2B5EF4-FFF2-40B4-BE49-F238E27FC236}">
                <a16:creationId xmlns:a16="http://schemas.microsoft.com/office/drawing/2014/main" id="{A2497FF3-CBBF-0727-826A-87A1EE5DA1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679151"/>
            <a:ext cx="3472543" cy="231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Köpek Yavrusu, Uyuyor, Evcil Hayvan">
            <a:extLst>
              <a:ext uri="{FF2B5EF4-FFF2-40B4-BE49-F238E27FC236}">
                <a16:creationId xmlns:a16="http://schemas.microsoft.com/office/drawing/2014/main" id="{19E1B579-5A4C-8675-BECD-6A914DDAF2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7057" y="3679150"/>
            <a:ext cx="3472543" cy="231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1318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4FE3BE-25A6-7EE2-D3FA-F646AC772C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61150-CEEC-BAB5-9449-80331614A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Minik </a:t>
            </a:r>
            <a:r>
              <a:rPr lang="en-US" dirty="0" err="1"/>
              <a:t>Köpek</a:t>
            </a:r>
            <a:r>
              <a:rPr lang="en-US" dirty="0"/>
              <a:t> Pamuk</a:t>
            </a:r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394E5F-558D-CF3E-0848-B6D407ED5003}"/>
              </a:ext>
            </a:extLst>
          </p:cNvPr>
          <p:cNvSpPr txBox="1"/>
          <p:nvPr/>
        </p:nvSpPr>
        <p:spPr>
          <a:xfrm>
            <a:off x="914400" y="1828800"/>
            <a:ext cx="7319183" cy="9848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lang="en-US" dirty="0"/>
              <a:t>Minik </a:t>
            </a:r>
            <a:r>
              <a:rPr lang="en-US" dirty="0" err="1"/>
              <a:t>köpek</a:t>
            </a:r>
            <a:r>
              <a:rPr lang="en-US" dirty="0"/>
              <a:t> Pamuk </a:t>
            </a:r>
            <a:r>
              <a:rPr lang="en-US" dirty="0" err="1">
                <a:highlight>
                  <a:srgbClr val="FFFF00"/>
                </a:highlight>
              </a:rPr>
              <a:t>sabah</a:t>
            </a:r>
            <a:r>
              <a:rPr lang="en-US" dirty="0"/>
              <a:t> </a:t>
            </a:r>
            <a:r>
              <a:rPr lang="en-US" dirty="0" err="1"/>
              <a:t>uyanır</a:t>
            </a:r>
            <a:r>
              <a:rPr lang="en-US" dirty="0"/>
              <a:t>.</a:t>
            </a:r>
          </a:p>
        </p:txBody>
      </p:sp>
      <p:pic>
        <p:nvPicPr>
          <p:cNvPr id="1026" name="Picture 2" descr="Free Adorable golden retriever puppies sitting in a field of flowers, enjoying a sunny day. Stock Photo">
            <a:extLst>
              <a:ext uri="{FF2B5EF4-FFF2-40B4-BE49-F238E27FC236}">
                <a16:creationId xmlns:a16="http://schemas.microsoft.com/office/drawing/2014/main" id="{55304244-5DC4-A605-6E8D-8433EF54C2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928" y="3012620"/>
            <a:ext cx="4082143" cy="3061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1920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B1A0B3-2432-362C-A5C0-7FB084F179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D936E-03B8-CB6D-5868-C99F19A6D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Minik </a:t>
            </a:r>
            <a:r>
              <a:rPr lang="en-US" dirty="0" err="1"/>
              <a:t>Köpek</a:t>
            </a:r>
            <a:r>
              <a:rPr lang="en-US" dirty="0"/>
              <a:t> Pamuk</a:t>
            </a:r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8867DB-292B-1BDA-AB5E-9E9C40239253}"/>
              </a:ext>
            </a:extLst>
          </p:cNvPr>
          <p:cNvSpPr txBox="1"/>
          <p:nvPr/>
        </p:nvSpPr>
        <p:spPr>
          <a:xfrm>
            <a:off x="914400" y="1828800"/>
            <a:ext cx="7319183" cy="9848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lang="en-US" dirty="0"/>
              <a:t>Minik </a:t>
            </a:r>
            <a:r>
              <a:rPr lang="en-US" dirty="0" err="1"/>
              <a:t>köpek</a:t>
            </a:r>
            <a:r>
              <a:rPr lang="en-US" dirty="0"/>
              <a:t> Pamuk </a:t>
            </a:r>
            <a:r>
              <a:rPr lang="en-US" dirty="0" err="1"/>
              <a:t>sabah</a:t>
            </a:r>
            <a:r>
              <a:rPr lang="en-US" dirty="0"/>
              <a:t> </a:t>
            </a:r>
            <a:r>
              <a:rPr lang="en-US" dirty="0" err="1">
                <a:highlight>
                  <a:srgbClr val="FFFF00"/>
                </a:highlight>
              </a:rPr>
              <a:t>uyanır</a:t>
            </a:r>
            <a:r>
              <a:rPr lang="en-US" dirty="0"/>
              <a:t>.</a:t>
            </a:r>
          </a:p>
        </p:txBody>
      </p:sp>
      <p:pic>
        <p:nvPicPr>
          <p:cNvPr id="1026" name="Picture 2" descr="Free Adorable golden retriever puppies sitting in a field of flowers, enjoying a sunny day. Stock Photo">
            <a:extLst>
              <a:ext uri="{FF2B5EF4-FFF2-40B4-BE49-F238E27FC236}">
                <a16:creationId xmlns:a16="http://schemas.microsoft.com/office/drawing/2014/main" id="{BBCDA260-16DD-FA69-1D17-4DB4DC7136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928" y="3012620"/>
            <a:ext cx="4082143" cy="3061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1691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5300875" cy="9848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>
                <a:highlight>
                  <a:srgbClr val="FFFF00"/>
                </a:highlight>
              </a:rPr>
              <a:t>Pamuk</a:t>
            </a:r>
            <a:r>
              <a:rPr dirty="0"/>
              <a:t> </a:t>
            </a:r>
            <a:r>
              <a:rPr dirty="0" err="1"/>
              <a:t>çok</a:t>
            </a:r>
            <a:r>
              <a:rPr dirty="0"/>
              <a:t> </a:t>
            </a:r>
            <a:r>
              <a:rPr dirty="0" err="1"/>
              <a:t>heyecanlıdır</a:t>
            </a:r>
            <a:r>
              <a:rPr dirty="0"/>
              <a:t>.</a:t>
            </a:r>
          </a:p>
        </p:txBody>
      </p:sp>
      <p:pic>
        <p:nvPicPr>
          <p:cNvPr id="2050" name="Picture 2" descr="Yatakta Oynak Yavru - Royalty-free Nükteli Stok görsel">
            <a:extLst>
              <a:ext uri="{FF2B5EF4-FFF2-40B4-BE49-F238E27FC236}">
                <a16:creationId xmlns:a16="http://schemas.microsoft.com/office/drawing/2014/main" id="{784362A1-359C-B38E-3969-AE0A2602A9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7536" y="3135084"/>
            <a:ext cx="2081893" cy="2775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3A64F5-0E70-7519-97F4-A31CD661D0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69EF4-7304-3514-B3AD-A30648655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0D0457-A081-1D98-1E0D-6C5FE2929198}"/>
              </a:ext>
            </a:extLst>
          </p:cNvPr>
          <p:cNvSpPr txBox="1"/>
          <p:nvPr/>
        </p:nvSpPr>
        <p:spPr>
          <a:xfrm>
            <a:off x="914400" y="1828800"/>
            <a:ext cx="5300875" cy="9848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Pamuk </a:t>
            </a:r>
            <a:r>
              <a:rPr dirty="0" err="1">
                <a:highlight>
                  <a:srgbClr val="FFFF00"/>
                </a:highlight>
              </a:rPr>
              <a:t>çok</a:t>
            </a:r>
            <a:r>
              <a:rPr dirty="0"/>
              <a:t> </a:t>
            </a:r>
            <a:r>
              <a:rPr dirty="0" err="1"/>
              <a:t>heyecanlıdır</a:t>
            </a:r>
            <a:r>
              <a:rPr dirty="0"/>
              <a:t>.</a:t>
            </a:r>
          </a:p>
        </p:txBody>
      </p:sp>
      <p:pic>
        <p:nvPicPr>
          <p:cNvPr id="2050" name="Picture 2" descr="Yatakta Oynak Yavru - Royalty-free Nükteli Stok görsel">
            <a:extLst>
              <a:ext uri="{FF2B5EF4-FFF2-40B4-BE49-F238E27FC236}">
                <a16:creationId xmlns:a16="http://schemas.microsoft.com/office/drawing/2014/main" id="{46D60BEC-F362-CE74-7C5B-8C52E14CA1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7536" y="3135084"/>
            <a:ext cx="2081893" cy="2775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7565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F2E272-8941-BE91-D1D0-7F6DD56602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C8D2F-2A4E-C736-3ACC-984B69F8B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2578FC-4C30-A18A-52A5-C7E189B71AF6}"/>
              </a:ext>
            </a:extLst>
          </p:cNvPr>
          <p:cNvSpPr txBox="1"/>
          <p:nvPr/>
        </p:nvSpPr>
        <p:spPr>
          <a:xfrm>
            <a:off x="914400" y="1828800"/>
            <a:ext cx="5300875" cy="9848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Pamuk </a:t>
            </a:r>
            <a:r>
              <a:rPr dirty="0" err="1"/>
              <a:t>çok</a:t>
            </a:r>
            <a:r>
              <a:rPr dirty="0"/>
              <a:t> </a:t>
            </a:r>
            <a:r>
              <a:rPr dirty="0" err="1">
                <a:highlight>
                  <a:srgbClr val="FFFF00"/>
                </a:highlight>
              </a:rPr>
              <a:t>heyecanlıdır</a:t>
            </a:r>
            <a:r>
              <a:rPr dirty="0"/>
              <a:t>.</a:t>
            </a:r>
          </a:p>
        </p:txBody>
      </p:sp>
      <p:pic>
        <p:nvPicPr>
          <p:cNvPr id="2050" name="Picture 2" descr="Yatakta Oynak Yavru - Royalty-free Nükteli Stok görsel">
            <a:extLst>
              <a:ext uri="{FF2B5EF4-FFF2-40B4-BE49-F238E27FC236}">
                <a16:creationId xmlns:a16="http://schemas.microsoft.com/office/drawing/2014/main" id="{FB3F91AD-3F91-BA9C-A09E-163F68E8C7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7536" y="3135084"/>
            <a:ext cx="2081893" cy="2775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090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345</Words>
  <Application>Microsoft Office PowerPoint</Application>
  <PresentationFormat>On-screen Show (4:3)</PresentationFormat>
  <Paragraphs>110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5" baseType="lpstr">
      <vt:lpstr>Arial</vt:lpstr>
      <vt:lpstr>Calibri</vt:lpstr>
      <vt:lpstr>Office Theme</vt:lpstr>
      <vt:lpstr>Minik Köpek Pamuk</vt:lpstr>
      <vt:lpstr>Minik Köpek Pamuk</vt:lpstr>
      <vt:lpstr>Minik Köpek Pamuk</vt:lpstr>
      <vt:lpstr>Minik Köpek Pamuk</vt:lpstr>
      <vt:lpstr>Minik Köpek Pamuk</vt:lpstr>
      <vt:lpstr>Minik Köpek Pamuk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Hasan Çitçi</dc:creator>
  <cp:keywords/>
  <dc:description>generated using python-pptx</dc:description>
  <cp:lastModifiedBy>Hasan Çitçi</cp:lastModifiedBy>
  <cp:revision>2</cp:revision>
  <dcterms:created xsi:type="dcterms:W3CDTF">2013-01-27T09:14:16Z</dcterms:created>
  <dcterms:modified xsi:type="dcterms:W3CDTF">2025-05-30T03:23:39Z</dcterms:modified>
  <cp:category/>
</cp:coreProperties>
</file>